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charts/chart10.xml" ContentType="application/vnd.openxmlformats-officedocument.drawingml.chart+xml"/>
  <Override PartName="/ppt/drawings/drawing3.xml" ContentType="application/vnd.openxmlformats-officedocument.drawingml.chartshapes+xml"/>
  <Override PartName="/ppt/charts/chart11.xml" ContentType="application/vnd.openxmlformats-officedocument.drawingml.chart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theme/themeOverride1.xml" ContentType="application/vnd.openxmlformats-officedocument.themeOverr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drawings/drawing5.xml" ContentType="application/vnd.openxmlformats-officedocument.drawingml.chartshapes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drawings/drawing6.xml" ContentType="application/vnd.openxmlformats-officedocument.drawingml.chartshap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25.xml" ContentType="application/vnd.openxmlformats-officedocument.drawingml.chart+xml"/>
  <Override PartName="/ppt/drawings/drawing7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drawings/drawing8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16" r:id="rId3"/>
    <p:sldId id="466" r:id="rId4"/>
    <p:sldId id="431" r:id="rId5"/>
    <p:sldId id="465" r:id="rId6"/>
    <p:sldId id="462" r:id="rId7"/>
    <p:sldId id="461" r:id="rId8"/>
    <p:sldId id="391" r:id="rId9"/>
    <p:sldId id="455" r:id="rId10"/>
    <p:sldId id="426" r:id="rId11"/>
    <p:sldId id="392" r:id="rId12"/>
    <p:sldId id="397" r:id="rId13"/>
    <p:sldId id="398" r:id="rId14"/>
    <p:sldId id="399" r:id="rId15"/>
    <p:sldId id="400" r:id="rId16"/>
    <p:sldId id="405" r:id="rId17"/>
    <p:sldId id="468" r:id="rId18"/>
    <p:sldId id="406" r:id="rId19"/>
    <p:sldId id="447" r:id="rId20"/>
    <p:sldId id="408" r:id="rId21"/>
    <p:sldId id="367" r:id="rId22"/>
    <p:sldId id="415" r:id="rId23"/>
    <p:sldId id="369" r:id="rId24"/>
    <p:sldId id="378" r:id="rId25"/>
    <p:sldId id="410" r:id="rId26"/>
    <p:sldId id="372" r:id="rId27"/>
    <p:sldId id="373" r:id="rId28"/>
    <p:sldId id="445" r:id="rId29"/>
    <p:sldId id="376" r:id="rId30"/>
    <p:sldId id="385" r:id="rId31"/>
    <p:sldId id="409" r:id="rId32"/>
    <p:sldId id="444" r:id="rId33"/>
    <p:sldId id="371" r:id="rId34"/>
    <p:sldId id="448" r:id="rId35"/>
    <p:sldId id="463" r:id="rId36"/>
    <p:sldId id="411" r:id="rId37"/>
    <p:sldId id="442" r:id="rId38"/>
    <p:sldId id="379" r:id="rId39"/>
    <p:sldId id="419" r:id="rId40"/>
    <p:sldId id="424" r:id="rId41"/>
    <p:sldId id="421" r:id="rId42"/>
    <p:sldId id="422" r:id="rId43"/>
    <p:sldId id="454" r:id="rId44"/>
    <p:sldId id="453" r:id="rId45"/>
    <p:sldId id="452" r:id="rId46"/>
    <p:sldId id="418" r:id="rId47"/>
    <p:sldId id="412" r:id="rId48"/>
    <p:sldId id="382" r:id="rId49"/>
    <p:sldId id="377" r:id="rId50"/>
    <p:sldId id="451" r:id="rId51"/>
    <p:sldId id="383" r:id="rId52"/>
    <p:sldId id="263" r:id="rId53"/>
    <p:sldId id="440" r:id="rId54"/>
    <p:sldId id="441" r:id="rId55"/>
    <p:sldId id="266" r:id="rId56"/>
    <p:sldId id="386" r:id="rId57"/>
    <p:sldId id="348" r:id="rId58"/>
    <p:sldId id="349" r:id="rId59"/>
    <p:sldId id="350" r:id="rId60"/>
    <p:sldId id="269" r:id="rId61"/>
    <p:sldId id="343" r:id="rId62"/>
    <p:sldId id="270" r:id="rId63"/>
    <p:sldId id="271" r:id="rId64"/>
    <p:sldId id="272" r:id="rId65"/>
    <p:sldId id="273" r:id="rId66"/>
    <p:sldId id="449" r:id="rId67"/>
    <p:sldId id="275" r:id="rId68"/>
    <p:sldId id="389" r:id="rId69"/>
    <p:sldId id="277" r:id="rId70"/>
    <p:sldId id="433" r:id="rId71"/>
    <p:sldId id="278" r:id="rId72"/>
    <p:sldId id="281" r:id="rId73"/>
    <p:sldId id="339" r:id="rId74"/>
    <p:sldId id="340" r:id="rId75"/>
    <p:sldId id="341" r:id="rId76"/>
    <p:sldId id="342" r:id="rId77"/>
    <p:sldId id="353" r:id="rId78"/>
    <p:sldId id="464" r:id="rId79"/>
    <p:sldId id="360" r:id="rId80"/>
    <p:sldId id="284" r:id="rId81"/>
    <p:sldId id="285" r:id="rId82"/>
    <p:sldId id="286" r:id="rId83"/>
    <p:sldId id="287" r:id="rId84"/>
    <p:sldId id="288" r:id="rId85"/>
    <p:sldId id="290" r:id="rId86"/>
    <p:sldId id="327" r:id="rId87"/>
    <p:sldId id="292" r:id="rId88"/>
    <p:sldId id="354" r:id="rId89"/>
    <p:sldId id="355" r:id="rId90"/>
    <p:sldId id="328" r:id="rId91"/>
    <p:sldId id="333" r:id="rId92"/>
    <p:sldId id="300" r:id="rId93"/>
    <p:sldId id="302" r:id="rId94"/>
    <p:sldId id="304" r:id="rId95"/>
    <p:sldId id="305" r:id="rId96"/>
    <p:sldId id="318" r:id="rId97"/>
    <p:sldId id="306" r:id="rId98"/>
    <p:sldId id="312" r:id="rId99"/>
    <p:sldId id="434" r:id="rId100"/>
    <p:sldId id="416" r:id="rId101"/>
    <p:sldId id="311" r:id="rId102"/>
    <p:sldId id="359" r:id="rId103"/>
    <p:sldId id="450" r:id="rId104"/>
    <p:sldId id="356" r:id="rId105"/>
    <p:sldId id="357" r:id="rId106"/>
    <p:sldId id="358" r:id="rId107"/>
    <p:sldId id="430" r:id="rId108"/>
    <p:sldId id="456" r:id="rId109"/>
    <p:sldId id="457" r:id="rId110"/>
    <p:sldId id="459" r:id="rId111"/>
    <p:sldId id="460" r:id="rId112"/>
    <p:sldId id="443" r:id="rId113"/>
  </p:sldIdLst>
  <p:sldSz cx="9144000" cy="5715000" type="screen16x1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99" autoAdjust="0"/>
    <p:restoredTop sz="94660"/>
  </p:normalViewPr>
  <p:slideViewPr>
    <p:cSldViewPr>
      <p:cViewPr varScale="1">
        <p:scale>
          <a:sx n="77" d="100"/>
          <a:sy n="77" d="100"/>
        </p:scale>
        <p:origin x="900" y="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ARTICLES\RPO%20SA%20BEEF%20PRODUCTION%20BALANCE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EEDLOT\SER%20FL%20SAFA%20PRICE%20TRENDS%20SUMMARY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EEDLOT\SER%20FL%20SAFA%20PRICE%20TRENDS%20NFS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EEDLOT\SER%20FL%20SAFA%20PRICE%20TRENDS%20NFS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EEDLOT\SER%20FL%20SAFA%20PRICE%20TRENDS%20SUMMARY.xls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VALUE%20CHAIN\VLEISPRYS%20PROJEKSI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Nick\Documents\SERNICK%20VALUE%20CHAIN\OPTIMUM%20VOERPERIODE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VALUE%20CHAIN\OPTIMUM%20VOERPERIODE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EEDLOT\SER%20FL%20RIEMLAND%20GDT%2042%20DAE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Nick\Documents\AFRIGROW%20IDC\AFRIGROW%20MODEL%20VALUE%20ADD%20NFS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Chart%20in%20Microsoft%20PowerPoint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VALUE%20CHAIN\WAARDEKETTING%20BYDRAES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VALUE%20CHAIN\WAARDEKETTING%20BYDRAES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ASE%20C\SER%20FASE%20C%20DATA%20NFS.xls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ASE%20C\SER%20FASE%20C%20DATA%20NFS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FASE%20C\SER%20FASE%20C%20DATA%20NFS.xls" TargetMode="Externa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C:\Users\Nick\Documents\SERNICK%20FASE%20C\SER%20FASE%20C%20DATA%20NFS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ck\Documents\SERNICK%20ARTICLES\RPO%20SA%20BEEF%20PRODUCTION%20BALANCE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Nick\Documents\SERNICK%20ARTICLES\BEEF%20VALUE%20CHAIN%20NFS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Nick\Documents\SERNICK%20ARTICLES\BEEF%20VALUE%20CHAIN%20NF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SA VERBRUIKER</a:t>
            </a:r>
            <a:r>
              <a:rPr lang="en-US" sz="1600" baseline="0" dirty="0"/>
              <a:t> LEEFSTYL MAATSTAF</a:t>
            </a:r>
            <a:r>
              <a:rPr lang="en-US" sz="1600" dirty="0"/>
              <a:t> (LSM) PERSENTASIE</a:t>
            </a:r>
            <a:r>
              <a:rPr lang="en-US" sz="1600" baseline="0" dirty="0"/>
              <a:t> VAN VOLWASSE BEVOLKING</a:t>
            </a:r>
            <a:endParaRPr lang="en-US" sz="1600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2005</c:v>
                </c:pt>
              </c:strCache>
            </c:strRef>
          </c:tx>
          <c:invertIfNegative val="0"/>
          <c:cat>
            <c:strRef>
              <c:f>Sheet1!$A$4:$A$7</c:f>
              <c:strCache>
                <c:ptCount val="4"/>
                <c:pt idx="0">
                  <c:v>LSM 1-3</c:v>
                </c:pt>
                <c:pt idx="1">
                  <c:v>LSM 4-6</c:v>
                </c:pt>
                <c:pt idx="2">
                  <c:v>LSM 7-8</c:v>
                </c:pt>
                <c:pt idx="3">
                  <c:v>LSM9-10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32</c:v>
                </c:pt>
                <c:pt idx="1">
                  <c:v>43</c:v>
                </c:pt>
                <c:pt idx="2">
                  <c:v>13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B-4967-A60C-4919E110D3BB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Sheet1!$A$4:$A$7</c:f>
              <c:strCache>
                <c:ptCount val="4"/>
                <c:pt idx="0">
                  <c:v>LSM 1-3</c:v>
                </c:pt>
                <c:pt idx="1">
                  <c:v>LSM 4-6</c:v>
                </c:pt>
                <c:pt idx="2">
                  <c:v>LSM 7-8</c:v>
                </c:pt>
                <c:pt idx="3">
                  <c:v>LSM9-10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17</c:v>
                </c:pt>
                <c:pt idx="1">
                  <c:v>50</c:v>
                </c:pt>
                <c:pt idx="2">
                  <c:v>17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B-4967-A60C-4919E110D3BB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Sheet1!$A$4:$A$7</c:f>
              <c:strCache>
                <c:ptCount val="4"/>
                <c:pt idx="0">
                  <c:v>LSM 1-3</c:v>
                </c:pt>
                <c:pt idx="1">
                  <c:v>LSM 4-6</c:v>
                </c:pt>
                <c:pt idx="2">
                  <c:v>LSM 7-8</c:v>
                </c:pt>
                <c:pt idx="3">
                  <c:v>LSM9-10</c:v>
                </c:pt>
              </c:strCache>
            </c:strRef>
          </c:cat>
          <c:val>
            <c:numRef>
              <c:f>Sheet1!$D$4:$D$7</c:f>
              <c:numCache>
                <c:formatCode>General</c:formatCode>
                <c:ptCount val="4"/>
                <c:pt idx="0">
                  <c:v>9.5</c:v>
                </c:pt>
                <c:pt idx="1">
                  <c:v>52</c:v>
                </c:pt>
                <c:pt idx="2">
                  <c:v>22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B-4967-A60C-4919E110D3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066432"/>
        <c:axId val="98067968"/>
      </c:barChart>
      <c:catAx>
        <c:axId val="98066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8067968"/>
        <c:crosses val="autoZero"/>
        <c:auto val="1"/>
        <c:lblAlgn val="ctr"/>
        <c:lblOffset val="100"/>
        <c:noMultiLvlLbl val="0"/>
      </c:catAx>
      <c:valAx>
        <c:axId val="98067968"/>
        <c:scaling>
          <c:orientation val="minMax"/>
        </c:scaling>
        <c:delete val="0"/>
        <c:axPos val="l"/>
        <c:maj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980664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BEEF PRICE </a:t>
            </a:r>
            <a:r>
              <a:rPr lang="en-US" dirty="0">
                <a:solidFill>
                  <a:schemeClr val="accent1"/>
                </a:solidFill>
              </a:rPr>
              <a:t>BFAP 2015 </a:t>
            </a:r>
            <a:r>
              <a:rPr lang="en-US" dirty="0"/>
              <a:t>: HISTORICAL AND PROJECTED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'PROD vs CON'!$B$53</c:f>
              <c:strCache>
                <c:ptCount val="1"/>
                <c:pt idx="0">
                  <c:v>BEEF PRICE BFAP</c:v>
                </c:pt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'PROD vs CON'!$A$54:$A$76</c:f>
              <c:numCache>
                <c:formatCode>General</c:formatCode>
                <c:ptCount val="2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  <c:pt idx="17">
                  <c:v>2018</c:v>
                </c:pt>
                <c:pt idx="18">
                  <c:v>2019</c:v>
                </c:pt>
                <c:pt idx="19">
                  <c:v>2020</c:v>
                </c:pt>
                <c:pt idx="20">
                  <c:v>2021</c:v>
                </c:pt>
                <c:pt idx="21">
                  <c:v>2022</c:v>
                </c:pt>
                <c:pt idx="22">
                  <c:v>2023</c:v>
                </c:pt>
              </c:numCache>
            </c:numRef>
          </c:cat>
          <c:val>
            <c:numRef>
              <c:f>'PROD vs CON'!$B$54:$B$76</c:f>
              <c:numCache>
                <c:formatCode>General</c:formatCode>
                <c:ptCount val="23"/>
                <c:pt idx="0">
                  <c:v>12</c:v>
                </c:pt>
                <c:pt idx="1">
                  <c:v>12.5</c:v>
                </c:pt>
                <c:pt idx="2">
                  <c:v>13.2</c:v>
                </c:pt>
                <c:pt idx="3">
                  <c:v>14.5</c:v>
                </c:pt>
                <c:pt idx="4">
                  <c:v>16</c:v>
                </c:pt>
                <c:pt idx="5">
                  <c:v>18.5</c:v>
                </c:pt>
                <c:pt idx="6">
                  <c:v>19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27</c:v>
                </c:pt>
                <c:pt idx="11">
                  <c:v>29</c:v>
                </c:pt>
                <c:pt idx="12">
                  <c:v>28</c:v>
                </c:pt>
                <c:pt idx="13">
                  <c:v>34</c:v>
                </c:pt>
                <c:pt idx="14">
                  <c:v>33</c:v>
                </c:pt>
                <c:pt idx="15">
                  <c:v>35.5</c:v>
                </c:pt>
                <c:pt idx="16">
                  <c:v>37</c:v>
                </c:pt>
                <c:pt idx="17">
                  <c:v>40</c:v>
                </c:pt>
                <c:pt idx="18">
                  <c:v>42</c:v>
                </c:pt>
                <c:pt idx="19">
                  <c:v>44</c:v>
                </c:pt>
                <c:pt idx="20">
                  <c:v>47</c:v>
                </c:pt>
                <c:pt idx="21">
                  <c:v>50</c:v>
                </c:pt>
                <c:pt idx="22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0D-4213-8B87-63BE03E4E8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899840"/>
        <c:axId val="100901632"/>
      </c:barChart>
      <c:catAx>
        <c:axId val="100899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901632"/>
        <c:crosses val="autoZero"/>
        <c:auto val="1"/>
        <c:lblAlgn val="ctr"/>
        <c:lblOffset val="100"/>
        <c:noMultiLvlLbl val="0"/>
      </c:catAx>
      <c:valAx>
        <c:axId val="100901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8998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BEEF PRICE </a:t>
            </a:r>
            <a:r>
              <a:rPr lang="en-US" dirty="0">
                <a:solidFill>
                  <a:schemeClr val="accent1"/>
                </a:solidFill>
              </a:rPr>
              <a:t>BFAP 2016 </a:t>
            </a:r>
            <a:r>
              <a:rPr lang="en-US" dirty="0"/>
              <a:t>(R/KG) HISTORICAL AND PROJECTED 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3.6907140079712256E-2"/>
          <c:y val="0.13830827964686232"/>
          <c:w val="0.943031131525226"/>
          <c:h val="0.773975715156817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'PROD vs CON'!$B$28</c:f>
              <c:strCache>
                <c:ptCount val="1"/>
                <c:pt idx="0">
                  <c:v>BEEF PRICE BFAP</c:v>
                </c:pt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'PROD vs CON'!$A$29:$A$51</c:f>
              <c:numCache>
                <c:formatCode>General</c:formatCode>
                <c:ptCount val="2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  <c:pt idx="17">
                  <c:v>2018</c:v>
                </c:pt>
                <c:pt idx="18">
                  <c:v>2019</c:v>
                </c:pt>
                <c:pt idx="19">
                  <c:v>2020</c:v>
                </c:pt>
                <c:pt idx="20">
                  <c:v>2021</c:v>
                </c:pt>
                <c:pt idx="21">
                  <c:v>2022</c:v>
                </c:pt>
                <c:pt idx="22">
                  <c:v>2023</c:v>
                </c:pt>
              </c:numCache>
            </c:numRef>
          </c:cat>
          <c:val>
            <c:numRef>
              <c:f>'PROD vs CON'!$B$29:$B$51</c:f>
              <c:numCache>
                <c:formatCode>General</c:formatCode>
                <c:ptCount val="23"/>
                <c:pt idx="0">
                  <c:v>12</c:v>
                </c:pt>
                <c:pt idx="1">
                  <c:v>12.5</c:v>
                </c:pt>
                <c:pt idx="2">
                  <c:v>13.2</c:v>
                </c:pt>
                <c:pt idx="3">
                  <c:v>14.5</c:v>
                </c:pt>
                <c:pt idx="4">
                  <c:v>16</c:v>
                </c:pt>
                <c:pt idx="5">
                  <c:v>18.5</c:v>
                </c:pt>
                <c:pt idx="6">
                  <c:v>19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27</c:v>
                </c:pt>
                <c:pt idx="11">
                  <c:v>29</c:v>
                </c:pt>
                <c:pt idx="12">
                  <c:v>28</c:v>
                </c:pt>
                <c:pt idx="13">
                  <c:v>34</c:v>
                </c:pt>
                <c:pt idx="14">
                  <c:v>33</c:v>
                </c:pt>
                <c:pt idx="15">
                  <c:v>39</c:v>
                </c:pt>
                <c:pt idx="16">
                  <c:v>45</c:v>
                </c:pt>
                <c:pt idx="17">
                  <c:v>46</c:v>
                </c:pt>
                <c:pt idx="18">
                  <c:v>47</c:v>
                </c:pt>
                <c:pt idx="19">
                  <c:v>48</c:v>
                </c:pt>
                <c:pt idx="20">
                  <c:v>52</c:v>
                </c:pt>
                <c:pt idx="21">
                  <c:v>54</c:v>
                </c:pt>
                <c:pt idx="22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E9-4E53-8ED6-EBD4753D6228}"/>
            </c:ext>
          </c:extLst>
        </c:ser>
        <c:ser>
          <c:idx val="1"/>
          <c:order val="1"/>
          <c:tx>
            <c:strRef>
              <c:f>'PROD vs CON'!$C$28</c:f>
              <c:strCache>
                <c:ptCount val="1"/>
                <c:pt idx="0">
                  <c:v>BEEF PRICE NFS</c:v>
                </c:pt>
              </c:strCache>
            </c:strRef>
          </c:tx>
          <c:invertIfNegative val="0"/>
          <c:val>
            <c:numRef>
              <c:f>'PROD vs CON'!$C$29:$C$51</c:f>
              <c:numCache>
                <c:formatCode>General</c:formatCode>
                <c:ptCount val="23"/>
              </c:numCache>
            </c:numRef>
          </c:val>
          <c:extLst>
            <c:ext xmlns:c16="http://schemas.microsoft.com/office/drawing/2014/chart" uri="{C3380CC4-5D6E-409C-BE32-E72D297353CC}">
              <c16:uniqueId val="{00000002-B3E9-4E53-8ED6-EBD4753D62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338496"/>
        <c:axId val="101344384"/>
      </c:barChart>
      <c:catAx>
        <c:axId val="101338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1344384"/>
        <c:crosses val="autoZero"/>
        <c:auto val="1"/>
        <c:lblAlgn val="ctr"/>
        <c:lblOffset val="100"/>
        <c:noMultiLvlLbl val="0"/>
      </c:catAx>
      <c:valAx>
        <c:axId val="101344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3384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BEEF IMPORT vs EXPORT (X1000 TONS)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</c:f>
              <c:strCache>
                <c:ptCount val="1"/>
                <c:pt idx="0">
                  <c:v>IMPORTS</c:v>
                </c:pt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Sheet1!$A$19:$A$24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Sheet1!$B$19:$B$24</c:f>
              <c:numCache>
                <c:formatCode>General</c:formatCode>
                <c:ptCount val="6"/>
                <c:pt idx="0">
                  <c:v>23.9</c:v>
                </c:pt>
                <c:pt idx="1">
                  <c:v>24</c:v>
                </c:pt>
                <c:pt idx="2">
                  <c:v>63</c:v>
                </c:pt>
                <c:pt idx="3">
                  <c:v>61.6</c:v>
                </c:pt>
                <c:pt idx="4">
                  <c:v>59.6</c:v>
                </c:pt>
                <c:pt idx="5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70-43F4-A2D9-8468F8D84A21}"/>
            </c:ext>
          </c:extLst>
        </c:ser>
        <c:ser>
          <c:idx val="1"/>
          <c:order val="1"/>
          <c:tx>
            <c:strRef>
              <c:f>Sheet1!$C$18</c:f>
              <c:strCache>
                <c:ptCount val="1"/>
                <c:pt idx="0">
                  <c:v>EXPORTS</c:v>
                </c:pt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Sheet1!$A$19:$A$24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Sheet1!$C$19:$C$24</c:f>
              <c:numCache>
                <c:formatCode>General</c:formatCode>
                <c:ptCount val="6"/>
                <c:pt idx="0">
                  <c:v>4</c:v>
                </c:pt>
                <c:pt idx="1">
                  <c:v>6.2</c:v>
                </c:pt>
                <c:pt idx="2">
                  <c:v>5.3</c:v>
                </c:pt>
                <c:pt idx="3">
                  <c:v>11.1</c:v>
                </c:pt>
                <c:pt idx="4">
                  <c:v>27.8</c:v>
                </c:pt>
                <c:pt idx="5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270-43F4-A2D9-8468F8D84A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370880"/>
        <c:axId val="100926208"/>
      </c:barChart>
      <c:catAx>
        <c:axId val="1013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926208"/>
        <c:crosses val="autoZero"/>
        <c:auto val="1"/>
        <c:lblAlgn val="ctr"/>
        <c:lblOffset val="100"/>
        <c:noMultiLvlLbl val="0"/>
      </c:catAx>
      <c:valAx>
        <c:axId val="100926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3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394603709949412E-2"/>
          <c:y val="7.1087216248506571E-2"/>
          <c:w val="0.91399662731871834"/>
          <c:h val="0.765831663515178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'PER KWARTAAL'!$A$7</c:f>
              <c:strCache>
                <c:ptCount val="1"/>
                <c:pt idx="0">
                  <c:v>CALF PRICE (R/kg live)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trendline>
            <c:spPr>
              <a:ln w="25400"/>
            </c:spPr>
            <c:trendlineType val="poly"/>
            <c:order val="2"/>
            <c:dispRSqr val="0"/>
            <c:dispEq val="0"/>
          </c:trendline>
          <c:cat>
            <c:multiLvlStrRef>
              <c:f>'PER KWARTAAL'!$B$2:$BM$3</c:f>
              <c:multiLvlStrCache>
                <c:ptCount val="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1</c:v>
                  </c:pt>
                  <c:pt idx="5">
                    <c:v>2</c:v>
                  </c:pt>
                  <c:pt idx="6">
                    <c:v>3</c:v>
                  </c:pt>
                  <c:pt idx="7">
                    <c:v>4</c:v>
                  </c:pt>
                  <c:pt idx="8">
                    <c:v>1</c:v>
                  </c:pt>
                  <c:pt idx="9">
                    <c:v>2</c:v>
                  </c:pt>
                  <c:pt idx="10">
                    <c:v>3</c:v>
                  </c:pt>
                  <c:pt idx="11">
                    <c:v>4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1</c:v>
                  </c:pt>
                  <c:pt idx="17">
                    <c:v>2</c:v>
                  </c:pt>
                  <c:pt idx="18">
                    <c:v>3</c:v>
                  </c:pt>
                  <c:pt idx="19">
                    <c:v>4</c:v>
                  </c:pt>
                  <c:pt idx="20">
                    <c:v>1</c:v>
                  </c:pt>
                  <c:pt idx="21">
                    <c:v>2</c:v>
                  </c:pt>
                  <c:pt idx="22">
                    <c:v>3</c:v>
                  </c:pt>
                  <c:pt idx="23">
                    <c:v>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1</c:v>
                  </c:pt>
                  <c:pt idx="29">
                    <c:v>2</c:v>
                  </c:pt>
                  <c:pt idx="30">
                    <c:v>3</c:v>
                  </c:pt>
                  <c:pt idx="31">
                    <c:v>4</c:v>
                  </c:pt>
                  <c:pt idx="32">
                    <c:v>1</c:v>
                  </c:pt>
                  <c:pt idx="33">
                    <c:v>2</c:v>
                  </c:pt>
                  <c:pt idx="34">
                    <c:v>3</c:v>
                  </c:pt>
                  <c:pt idx="35">
                    <c:v>4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1</c:v>
                  </c:pt>
                  <c:pt idx="41">
                    <c:v>2</c:v>
                  </c:pt>
                  <c:pt idx="42">
                    <c:v>3</c:v>
                  </c:pt>
                  <c:pt idx="43">
                    <c:v>4</c:v>
                  </c:pt>
                  <c:pt idx="44">
                    <c:v>1</c:v>
                  </c:pt>
                  <c:pt idx="45">
                    <c:v>2</c:v>
                  </c:pt>
                  <c:pt idx="46">
                    <c:v>3</c:v>
                  </c:pt>
                  <c:pt idx="47">
                    <c:v>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1</c:v>
                  </c:pt>
                  <c:pt idx="53">
                    <c:v>2</c:v>
                  </c:pt>
                  <c:pt idx="54">
                    <c:v>3</c:v>
                  </c:pt>
                  <c:pt idx="55">
                    <c:v>4</c:v>
                  </c:pt>
                  <c:pt idx="56">
                    <c:v>1</c:v>
                  </c:pt>
                  <c:pt idx="57">
                    <c:v>2</c:v>
                  </c:pt>
                  <c:pt idx="58">
                    <c:v>3</c:v>
                  </c:pt>
                  <c:pt idx="59">
                    <c:v>4</c:v>
                  </c:pt>
                  <c:pt idx="60">
                    <c:v>1</c:v>
                  </c:pt>
                  <c:pt idx="61">
                    <c:v>2</c:v>
                  </c:pt>
                  <c:pt idx="62">
                    <c:v>3</c:v>
                  </c:pt>
                  <c:pt idx="63">
                    <c:v>4</c:v>
                  </c:pt>
                </c:lvl>
                <c:lvl>
                  <c:pt idx="0">
                    <c:v>2001</c:v>
                  </c:pt>
                  <c:pt idx="4">
                    <c:v>2002</c:v>
                  </c:pt>
                  <c:pt idx="8">
                    <c:v>2003</c:v>
                  </c:pt>
                  <c:pt idx="12">
                    <c:v>2004</c:v>
                  </c:pt>
                  <c:pt idx="16">
                    <c:v>2005</c:v>
                  </c:pt>
                  <c:pt idx="20">
                    <c:v>2006</c:v>
                  </c:pt>
                  <c:pt idx="24">
                    <c:v>2007</c:v>
                  </c:pt>
                  <c:pt idx="28">
                    <c:v>2008</c:v>
                  </c:pt>
                  <c:pt idx="32">
                    <c:v>2009</c:v>
                  </c:pt>
                  <c:pt idx="36">
                    <c:v>2010</c:v>
                  </c:pt>
                  <c:pt idx="40">
                    <c:v>2011</c:v>
                  </c:pt>
                  <c:pt idx="44">
                    <c:v>2012</c:v>
                  </c:pt>
                  <c:pt idx="48">
                    <c:v>2013</c:v>
                  </c:pt>
                  <c:pt idx="52">
                    <c:v>2014</c:v>
                  </c:pt>
                  <c:pt idx="56">
                    <c:v>2015</c:v>
                  </c:pt>
                  <c:pt idx="60">
                    <c:v>2016</c:v>
                  </c:pt>
                </c:lvl>
              </c:multiLvlStrCache>
            </c:multiLvlStrRef>
          </c:cat>
          <c:val>
            <c:numRef>
              <c:f>'PER KWARTAAL'!$B$7:$BK$7</c:f>
              <c:numCache>
                <c:formatCode>General</c:formatCode>
                <c:ptCount val="62"/>
                <c:pt idx="0">
                  <c:v>6.14</c:v>
                </c:pt>
                <c:pt idx="1">
                  <c:v>6.19</c:v>
                </c:pt>
                <c:pt idx="2">
                  <c:v>6.63</c:v>
                </c:pt>
                <c:pt idx="3">
                  <c:v>8.07</c:v>
                </c:pt>
                <c:pt idx="4">
                  <c:v>8.17</c:v>
                </c:pt>
                <c:pt idx="5">
                  <c:v>7.93</c:v>
                </c:pt>
                <c:pt idx="6">
                  <c:v>8.65</c:v>
                </c:pt>
                <c:pt idx="7">
                  <c:v>9.7799999999999994</c:v>
                </c:pt>
                <c:pt idx="8">
                  <c:v>9.07</c:v>
                </c:pt>
                <c:pt idx="9">
                  <c:v>7.57</c:v>
                </c:pt>
                <c:pt idx="10">
                  <c:v>7.71</c:v>
                </c:pt>
                <c:pt idx="11">
                  <c:v>7.6</c:v>
                </c:pt>
                <c:pt idx="12">
                  <c:v>7.53</c:v>
                </c:pt>
                <c:pt idx="13">
                  <c:v>7.7</c:v>
                </c:pt>
                <c:pt idx="14">
                  <c:v>7.58</c:v>
                </c:pt>
                <c:pt idx="15">
                  <c:v>8.17</c:v>
                </c:pt>
                <c:pt idx="16">
                  <c:v>8.56</c:v>
                </c:pt>
                <c:pt idx="17">
                  <c:v>8.77</c:v>
                </c:pt>
                <c:pt idx="18">
                  <c:v>9.35</c:v>
                </c:pt>
                <c:pt idx="19">
                  <c:v>10.220000000000001</c:v>
                </c:pt>
                <c:pt idx="20">
                  <c:v>11.62</c:v>
                </c:pt>
                <c:pt idx="21">
                  <c:v>12.03</c:v>
                </c:pt>
                <c:pt idx="22">
                  <c:v>13.15</c:v>
                </c:pt>
                <c:pt idx="23">
                  <c:v>15.42</c:v>
                </c:pt>
                <c:pt idx="24">
                  <c:v>12.58</c:v>
                </c:pt>
                <c:pt idx="25">
                  <c:v>11.71</c:v>
                </c:pt>
                <c:pt idx="26">
                  <c:v>12.32</c:v>
                </c:pt>
                <c:pt idx="27">
                  <c:v>12.97</c:v>
                </c:pt>
                <c:pt idx="28">
                  <c:v>12.65</c:v>
                </c:pt>
                <c:pt idx="29">
                  <c:v>12.13</c:v>
                </c:pt>
                <c:pt idx="30">
                  <c:v>12.53</c:v>
                </c:pt>
                <c:pt idx="31">
                  <c:v>12.93</c:v>
                </c:pt>
                <c:pt idx="32">
                  <c:v>13.95</c:v>
                </c:pt>
                <c:pt idx="33" formatCode="0.00">
                  <c:v>13.2</c:v>
                </c:pt>
                <c:pt idx="34">
                  <c:v>13.96</c:v>
                </c:pt>
                <c:pt idx="35">
                  <c:v>14.96</c:v>
                </c:pt>
                <c:pt idx="36">
                  <c:v>15.26</c:v>
                </c:pt>
                <c:pt idx="37">
                  <c:v>15.07</c:v>
                </c:pt>
                <c:pt idx="38">
                  <c:v>15.6</c:v>
                </c:pt>
                <c:pt idx="39">
                  <c:v>16.149999999999999</c:v>
                </c:pt>
                <c:pt idx="40">
                  <c:v>18.05</c:v>
                </c:pt>
                <c:pt idx="41">
                  <c:v>17.61</c:v>
                </c:pt>
                <c:pt idx="42">
                  <c:v>19.02</c:v>
                </c:pt>
                <c:pt idx="43">
                  <c:v>21.17</c:v>
                </c:pt>
                <c:pt idx="44">
                  <c:v>18.62</c:v>
                </c:pt>
                <c:pt idx="45">
                  <c:v>15.5</c:v>
                </c:pt>
                <c:pt idx="46">
                  <c:v>15.5</c:v>
                </c:pt>
                <c:pt idx="47">
                  <c:v>17.63</c:v>
                </c:pt>
                <c:pt idx="48">
                  <c:v>16.690000000000001</c:v>
                </c:pt>
                <c:pt idx="49">
                  <c:v>15.34</c:v>
                </c:pt>
                <c:pt idx="50">
                  <c:v>15.72</c:v>
                </c:pt>
                <c:pt idx="51">
                  <c:v>16.600000000000001</c:v>
                </c:pt>
                <c:pt idx="52">
                  <c:v>17.059999999999999</c:v>
                </c:pt>
                <c:pt idx="53">
                  <c:v>17.510000000000002</c:v>
                </c:pt>
                <c:pt idx="54">
                  <c:v>18.95</c:v>
                </c:pt>
                <c:pt idx="55">
                  <c:v>20.82</c:v>
                </c:pt>
                <c:pt idx="56">
                  <c:v>19.899999999999999</c:v>
                </c:pt>
                <c:pt idx="57">
                  <c:v>19.54</c:v>
                </c:pt>
                <c:pt idx="58">
                  <c:v>20.03</c:v>
                </c:pt>
                <c:pt idx="59">
                  <c:v>19</c:v>
                </c:pt>
                <c:pt idx="60">
                  <c:v>20.5</c:v>
                </c:pt>
                <c:pt idx="61">
                  <c:v>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73-4A59-A910-AD306D817627}"/>
            </c:ext>
          </c:extLst>
        </c:ser>
        <c:ser>
          <c:idx val="1"/>
          <c:order val="1"/>
          <c:tx>
            <c:strRef>
              <c:f>'PER KWARTAAL'!$A$5</c:f>
              <c:strCache>
                <c:ptCount val="1"/>
                <c:pt idx="0">
                  <c:v>BEEF PRICE (R/kg slaughtered)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trendline>
            <c:trendlineType val="poly"/>
            <c:order val="2"/>
            <c:dispRSqr val="0"/>
            <c:dispEq val="0"/>
          </c:trendline>
          <c:trendline>
            <c:trendlineType val="poly"/>
            <c:order val="2"/>
            <c:dispRSqr val="0"/>
            <c:dispEq val="0"/>
          </c:trendline>
          <c:trendline>
            <c:trendlineType val="poly"/>
            <c:order val="2"/>
            <c:dispRSqr val="0"/>
            <c:dispEq val="0"/>
          </c:trendline>
          <c:trendline>
            <c:spPr>
              <a:ln w="25400"/>
            </c:spPr>
            <c:trendlineType val="poly"/>
            <c:order val="2"/>
            <c:dispRSqr val="0"/>
            <c:dispEq val="0"/>
          </c:trendline>
          <c:cat>
            <c:multiLvlStrRef>
              <c:f>'PER KWARTAAL'!$B$2:$BM$3</c:f>
              <c:multiLvlStrCache>
                <c:ptCount val="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1</c:v>
                  </c:pt>
                  <c:pt idx="5">
                    <c:v>2</c:v>
                  </c:pt>
                  <c:pt idx="6">
                    <c:v>3</c:v>
                  </c:pt>
                  <c:pt idx="7">
                    <c:v>4</c:v>
                  </c:pt>
                  <c:pt idx="8">
                    <c:v>1</c:v>
                  </c:pt>
                  <c:pt idx="9">
                    <c:v>2</c:v>
                  </c:pt>
                  <c:pt idx="10">
                    <c:v>3</c:v>
                  </c:pt>
                  <c:pt idx="11">
                    <c:v>4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1</c:v>
                  </c:pt>
                  <c:pt idx="17">
                    <c:v>2</c:v>
                  </c:pt>
                  <c:pt idx="18">
                    <c:v>3</c:v>
                  </c:pt>
                  <c:pt idx="19">
                    <c:v>4</c:v>
                  </c:pt>
                  <c:pt idx="20">
                    <c:v>1</c:v>
                  </c:pt>
                  <c:pt idx="21">
                    <c:v>2</c:v>
                  </c:pt>
                  <c:pt idx="22">
                    <c:v>3</c:v>
                  </c:pt>
                  <c:pt idx="23">
                    <c:v>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1</c:v>
                  </c:pt>
                  <c:pt idx="29">
                    <c:v>2</c:v>
                  </c:pt>
                  <c:pt idx="30">
                    <c:v>3</c:v>
                  </c:pt>
                  <c:pt idx="31">
                    <c:v>4</c:v>
                  </c:pt>
                  <c:pt idx="32">
                    <c:v>1</c:v>
                  </c:pt>
                  <c:pt idx="33">
                    <c:v>2</c:v>
                  </c:pt>
                  <c:pt idx="34">
                    <c:v>3</c:v>
                  </c:pt>
                  <c:pt idx="35">
                    <c:v>4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1</c:v>
                  </c:pt>
                  <c:pt idx="41">
                    <c:v>2</c:v>
                  </c:pt>
                  <c:pt idx="42">
                    <c:v>3</c:v>
                  </c:pt>
                  <c:pt idx="43">
                    <c:v>4</c:v>
                  </c:pt>
                  <c:pt idx="44">
                    <c:v>1</c:v>
                  </c:pt>
                  <c:pt idx="45">
                    <c:v>2</c:v>
                  </c:pt>
                  <c:pt idx="46">
                    <c:v>3</c:v>
                  </c:pt>
                  <c:pt idx="47">
                    <c:v>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1</c:v>
                  </c:pt>
                  <c:pt idx="53">
                    <c:v>2</c:v>
                  </c:pt>
                  <c:pt idx="54">
                    <c:v>3</c:v>
                  </c:pt>
                  <c:pt idx="55">
                    <c:v>4</c:v>
                  </c:pt>
                  <c:pt idx="56">
                    <c:v>1</c:v>
                  </c:pt>
                  <c:pt idx="57">
                    <c:v>2</c:v>
                  </c:pt>
                  <c:pt idx="58">
                    <c:v>3</c:v>
                  </c:pt>
                  <c:pt idx="59">
                    <c:v>4</c:v>
                  </c:pt>
                  <c:pt idx="60">
                    <c:v>1</c:v>
                  </c:pt>
                  <c:pt idx="61">
                    <c:v>2</c:v>
                  </c:pt>
                  <c:pt idx="62">
                    <c:v>3</c:v>
                  </c:pt>
                  <c:pt idx="63">
                    <c:v>4</c:v>
                  </c:pt>
                </c:lvl>
                <c:lvl>
                  <c:pt idx="0">
                    <c:v>2001</c:v>
                  </c:pt>
                  <c:pt idx="4">
                    <c:v>2002</c:v>
                  </c:pt>
                  <c:pt idx="8">
                    <c:v>2003</c:v>
                  </c:pt>
                  <c:pt idx="12">
                    <c:v>2004</c:v>
                  </c:pt>
                  <c:pt idx="16">
                    <c:v>2005</c:v>
                  </c:pt>
                  <c:pt idx="20">
                    <c:v>2006</c:v>
                  </c:pt>
                  <c:pt idx="24">
                    <c:v>2007</c:v>
                  </c:pt>
                  <c:pt idx="28">
                    <c:v>2008</c:v>
                  </c:pt>
                  <c:pt idx="32">
                    <c:v>2009</c:v>
                  </c:pt>
                  <c:pt idx="36">
                    <c:v>2010</c:v>
                  </c:pt>
                  <c:pt idx="40">
                    <c:v>2011</c:v>
                  </c:pt>
                  <c:pt idx="44">
                    <c:v>2012</c:v>
                  </c:pt>
                  <c:pt idx="48">
                    <c:v>2013</c:v>
                  </c:pt>
                  <c:pt idx="52">
                    <c:v>2014</c:v>
                  </c:pt>
                  <c:pt idx="56">
                    <c:v>2015</c:v>
                  </c:pt>
                  <c:pt idx="60">
                    <c:v>2016</c:v>
                  </c:pt>
                </c:lvl>
              </c:multiLvlStrCache>
            </c:multiLvlStrRef>
          </c:cat>
          <c:val>
            <c:numRef>
              <c:f>'PER KWARTAAL'!$B$5:$BK$5</c:f>
              <c:numCache>
                <c:formatCode>General</c:formatCode>
                <c:ptCount val="62"/>
                <c:pt idx="0">
                  <c:v>9.14</c:v>
                </c:pt>
                <c:pt idx="1">
                  <c:v>9.69</c:v>
                </c:pt>
                <c:pt idx="2">
                  <c:v>10.220000000000001</c:v>
                </c:pt>
                <c:pt idx="3">
                  <c:v>12.54</c:v>
                </c:pt>
                <c:pt idx="4">
                  <c:v>12.73</c:v>
                </c:pt>
                <c:pt idx="5">
                  <c:v>12.51</c:v>
                </c:pt>
                <c:pt idx="6">
                  <c:v>13.66</c:v>
                </c:pt>
                <c:pt idx="7">
                  <c:v>15.85</c:v>
                </c:pt>
                <c:pt idx="8">
                  <c:v>13.95</c:v>
                </c:pt>
                <c:pt idx="9">
                  <c:v>12.27</c:v>
                </c:pt>
                <c:pt idx="10">
                  <c:v>11.78</c:v>
                </c:pt>
                <c:pt idx="11">
                  <c:v>12.05</c:v>
                </c:pt>
                <c:pt idx="12">
                  <c:v>13.32</c:v>
                </c:pt>
                <c:pt idx="13">
                  <c:v>13.95</c:v>
                </c:pt>
                <c:pt idx="14">
                  <c:v>12.77</c:v>
                </c:pt>
                <c:pt idx="15">
                  <c:v>13.62</c:v>
                </c:pt>
                <c:pt idx="16">
                  <c:v>13.92</c:v>
                </c:pt>
                <c:pt idx="17">
                  <c:v>14.4</c:v>
                </c:pt>
                <c:pt idx="18">
                  <c:v>14.23</c:v>
                </c:pt>
                <c:pt idx="19">
                  <c:v>14.58</c:v>
                </c:pt>
                <c:pt idx="20">
                  <c:v>16.37</c:v>
                </c:pt>
                <c:pt idx="21">
                  <c:v>18.52</c:v>
                </c:pt>
                <c:pt idx="22">
                  <c:v>18.41</c:v>
                </c:pt>
                <c:pt idx="23">
                  <c:v>20.23</c:v>
                </c:pt>
                <c:pt idx="24">
                  <c:v>17.899999999999999</c:v>
                </c:pt>
                <c:pt idx="25">
                  <c:v>19.920000000000002</c:v>
                </c:pt>
                <c:pt idx="26">
                  <c:v>19.29</c:v>
                </c:pt>
                <c:pt idx="27">
                  <c:v>20.45</c:v>
                </c:pt>
                <c:pt idx="28">
                  <c:v>21.77</c:v>
                </c:pt>
                <c:pt idx="29" formatCode="0.00">
                  <c:v>21.89</c:v>
                </c:pt>
                <c:pt idx="30">
                  <c:v>21.29</c:v>
                </c:pt>
                <c:pt idx="31">
                  <c:v>21.75</c:v>
                </c:pt>
                <c:pt idx="32">
                  <c:v>23.99</c:v>
                </c:pt>
                <c:pt idx="33">
                  <c:v>23.67</c:v>
                </c:pt>
                <c:pt idx="34">
                  <c:v>21.95</c:v>
                </c:pt>
                <c:pt idx="35">
                  <c:v>22.62</c:v>
                </c:pt>
                <c:pt idx="36">
                  <c:v>22.13</c:v>
                </c:pt>
                <c:pt idx="37">
                  <c:v>22.46</c:v>
                </c:pt>
                <c:pt idx="38">
                  <c:v>23.81</c:v>
                </c:pt>
                <c:pt idx="39">
                  <c:v>24.18</c:v>
                </c:pt>
                <c:pt idx="40">
                  <c:v>26.67</c:v>
                </c:pt>
                <c:pt idx="41">
                  <c:v>26.74</c:v>
                </c:pt>
                <c:pt idx="42">
                  <c:v>28.33</c:v>
                </c:pt>
                <c:pt idx="43">
                  <c:v>31.67</c:v>
                </c:pt>
                <c:pt idx="44">
                  <c:v>29.59</c:v>
                </c:pt>
                <c:pt idx="45">
                  <c:v>26.54</c:v>
                </c:pt>
                <c:pt idx="46">
                  <c:v>29.18</c:v>
                </c:pt>
                <c:pt idx="47">
                  <c:v>32.58</c:v>
                </c:pt>
                <c:pt idx="48">
                  <c:v>30.02</c:v>
                </c:pt>
                <c:pt idx="49">
                  <c:v>28.12</c:v>
                </c:pt>
                <c:pt idx="50">
                  <c:v>29.3</c:v>
                </c:pt>
                <c:pt idx="51">
                  <c:v>29.67</c:v>
                </c:pt>
                <c:pt idx="52">
                  <c:v>30.55</c:v>
                </c:pt>
                <c:pt idx="53">
                  <c:v>33.6</c:v>
                </c:pt>
                <c:pt idx="54">
                  <c:v>34.1</c:v>
                </c:pt>
                <c:pt idx="55">
                  <c:v>32.950000000000003</c:v>
                </c:pt>
                <c:pt idx="56">
                  <c:v>33.25</c:v>
                </c:pt>
                <c:pt idx="57">
                  <c:v>33.93</c:v>
                </c:pt>
                <c:pt idx="58">
                  <c:v>34.15</c:v>
                </c:pt>
                <c:pt idx="59">
                  <c:v>34.6</c:v>
                </c:pt>
                <c:pt idx="60">
                  <c:v>39</c:v>
                </c:pt>
                <c:pt idx="6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B73-4A59-A910-AD306D8176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058816"/>
        <c:axId val="101068800"/>
      </c:barChart>
      <c:catAx>
        <c:axId val="101058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10688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1068800"/>
        <c:scaling>
          <c:orientation val="minMax"/>
          <c:max val="4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1058816"/>
        <c:crosses val="autoZero"/>
        <c:crossBetween val="between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25978445830969937"/>
          <c:y val="9.1723396632031537E-2"/>
          <c:w val="0.47986386840612594"/>
          <c:h val="3.4396273737011825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8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8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 dirty="0"/>
              <a:t>SAFA</a:t>
            </a:r>
            <a:r>
              <a:rPr lang="en-ZA" baseline="0" dirty="0"/>
              <a:t> VOERKRAAL GETALLE</a:t>
            </a:r>
            <a:endParaRPr lang="en-ZA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5.0533828931312245E-2"/>
          <c:y val="0.11289582507222569"/>
          <c:w val="0.93852431644617551"/>
          <c:h val="0.8005778054721577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'PROFIT LOSS 2005'!$A$3:$A$140</c:f>
              <c:numCache>
                <c:formatCode>General</c:formatCode>
                <c:ptCount val="138"/>
                <c:pt idx="0">
                  <c:v>2005</c:v>
                </c:pt>
                <c:pt idx="12">
                  <c:v>2006</c:v>
                </c:pt>
                <c:pt idx="24">
                  <c:v>2007</c:v>
                </c:pt>
                <c:pt idx="36">
                  <c:v>2008</c:v>
                </c:pt>
                <c:pt idx="48">
                  <c:v>2009</c:v>
                </c:pt>
                <c:pt idx="60">
                  <c:v>2010</c:v>
                </c:pt>
                <c:pt idx="72">
                  <c:v>2011</c:v>
                </c:pt>
                <c:pt idx="84">
                  <c:v>2012</c:v>
                </c:pt>
                <c:pt idx="96">
                  <c:v>2013</c:v>
                </c:pt>
                <c:pt idx="108">
                  <c:v>2014</c:v>
                </c:pt>
                <c:pt idx="120">
                  <c:v>2015</c:v>
                </c:pt>
                <c:pt idx="132">
                  <c:v>2016</c:v>
                </c:pt>
              </c:numCache>
            </c:numRef>
          </c:cat>
          <c:val>
            <c:numRef>
              <c:f>'PROFIT LOSS 2005'!$C$3:$C$140</c:f>
              <c:numCache>
                <c:formatCode>General</c:formatCode>
                <c:ptCount val="138"/>
                <c:pt idx="0">
                  <c:v>334256</c:v>
                </c:pt>
                <c:pt idx="1">
                  <c:v>339059</c:v>
                </c:pt>
                <c:pt idx="2">
                  <c:v>344027</c:v>
                </c:pt>
                <c:pt idx="3">
                  <c:v>367559</c:v>
                </c:pt>
                <c:pt idx="4">
                  <c:v>385547</c:v>
                </c:pt>
                <c:pt idx="5">
                  <c:v>393871</c:v>
                </c:pt>
                <c:pt idx="6">
                  <c:v>398982</c:v>
                </c:pt>
                <c:pt idx="7">
                  <c:v>406249</c:v>
                </c:pt>
                <c:pt idx="8">
                  <c:v>413048</c:v>
                </c:pt>
                <c:pt idx="9">
                  <c:v>405314</c:v>
                </c:pt>
                <c:pt idx="10">
                  <c:v>397187</c:v>
                </c:pt>
                <c:pt idx="11">
                  <c:v>367914</c:v>
                </c:pt>
                <c:pt idx="12">
                  <c:v>366656</c:v>
                </c:pt>
                <c:pt idx="13">
                  <c:v>366401</c:v>
                </c:pt>
                <c:pt idx="14">
                  <c:v>384870</c:v>
                </c:pt>
                <c:pt idx="15">
                  <c:v>383365</c:v>
                </c:pt>
                <c:pt idx="16">
                  <c:v>393580</c:v>
                </c:pt>
                <c:pt idx="17">
                  <c:v>392344</c:v>
                </c:pt>
                <c:pt idx="18">
                  <c:v>396786</c:v>
                </c:pt>
                <c:pt idx="19">
                  <c:v>403120</c:v>
                </c:pt>
                <c:pt idx="20">
                  <c:v>402306</c:v>
                </c:pt>
                <c:pt idx="21">
                  <c:v>396499</c:v>
                </c:pt>
                <c:pt idx="22">
                  <c:v>362457</c:v>
                </c:pt>
                <c:pt idx="23">
                  <c:v>348599</c:v>
                </c:pt>
                <c:pt idx="24">
                  <c:v>335647</c:v>
                </c:pt>
                <c:pt idx="25">
                  <c:v>309121</c:v>
                </c:pt>
                <c:pt idx="26">
                  <c:v>328637</c:v>
                </c:pt>
                <c:pt idx="27">
                  <c:v>366623</c:v>
                </c:pt>
                <c:pt idx="28">
                  <c:v>381653</c:v>
                </c:pt>
                <c:pt idx="29">
                  <c:v>381343</c:v>
                </c:pt>
                <c:pt idx="30">
                  <c:v>387408</c:v>
                </c:pt>
                <c:pt idx="31">
                  <c:v>404468</c:v>
                </c:pt>
                <c:pt idx="32">
                  <c:v>402542</c:v>
                </c:pt>
                <c:pt idx="33">
                  <c:v>381100</c:v>
                </c:pt>
                <c:pt idx="34">
                  <c:v>364301</c:v>
                </c:pt>
                <c:pt idx="35">
                  <c:v>358581</c:v>
                </c:pt>
                <c:pt idx="36">
                  <c:v>373860</c:v>
                </c:pt>
                <c:pt idx="37">
                  <c:v>376756</c:v>
                </c:pt>
                <c:pt idx="38">
                  <c:v>393732</c:v>
                </c:pt>
                <c:pt idx="39">
                  <c:v>406262</c:v>
                </c:pt>
                <c:pt idx="40">
                  <c:v>411342</c:v>
                </c:pt>
                <c:pt idx="41">
                  <c:v>403660</c:v>
                </c:pt>
                <c:pt idx="42">
                  <c:v>401697</c:v>
                </c:pt>
                <c:pt idx="43">
                  <c:v>409420</c:v>
                </c:pt>
                <c:pt idx="44">
                  <c:v>413438</c:v>
                </c:pt>
                <c:pt idx="45">
                  <c:v>384434</c:v>
                </c:pt>
                <c:pt idx="46">
                  <c:v>372901</c:v>
                </c:pt>
                <c:pt idx="47">
                  <c:v>346271</c:v>
                </c:pt>
                <c:pt idx="48">
                  <c:v>343787</c:v>
                </c:pt>
                <c:pt idx="49">
                  <c:v>362138</c:v>
                </c:pt>
                <c:pt idx="50">
                  <c:v>363024</c:v>
                </c:pt>
                <c:pt idx="51">
                  <c:v>382648</c:v>
                </c:pt>
                <c:pt idx="52">
                  <c:v>408903</c:v>
                </c:pt>
                <c:pt idx="53">
                  <c:v>409797</c:v>
                </c:pt>
                <c:pt idx="54">
                  <c:v>426762</c:v>
                </c:pt>
                <c:pt idx="55">
                  <c:v>429960</c:v>
                </c:pt>
                <c:pt idx="56">
                  <c:v>437373</c:v>
                </c:pt>
                <c:pt idx="57">
                  <c:v>426814</c:v>
                </c:pt>
                <c:pt idx="58">
                  <c:v>423730</c:v>
                </c:pt>
                <c:pt idx="59">
                  <c:v>394899</c:v>
                </c:pt>
                <c:pt idx="60">
                  <c:v>387173</c:v>
                </c:pt>
                <c:pt idx="61">
                  <c:v>371157</c:v>
                </c:pt>
                <c:pt idx="62">
                  <c:v>389258</c:v>
                </c:pt>
                <c:pt idx="63">
                  <c:v>402158</c:v>
                </c:pt>
                <c:pt idx="64">
                  <c:v>399694</c:v>
                </c:pt>
                <c:pt idx="65">
                  <c:v>408146</c:v>
                </c:pt>
                <c:pt idx="66">
                  <c:v>408577</c:v>
                </c:pt>
                <c:pt idx="67">
                  <c:v>412609</c:v>
                </c:pt>
                <c:pt idx="68">
                  <c:v>415503</c:v>
                </c:pt>
                <c:pt idx="69">
                  <c:v>422049</c:v>
                </c:pt>
                <c:pt idx="70">
                  <c:v>408807</c:v>
                </c:pt>
                <c:pt idx="71">
                  <c:v>372737</c:v>
                </c:pt>
                <c:pt idx="72">
                  <c:v>380192</c:v>
                </c:pt>
                <c:pt idx="73">
                  <c:v>437467</c:v>
                </c:pt>
                <c:pt idx="74">
                  <c:v>437383</c:v>
                </c:pt>
                <c:pt idx="75">
                  <c:v>438230</c:v>
                </c:pt>
                <c:pt idx="76">
                  <c:v>463837</c:v>
                </c:pt>
                <c:pt idx="77">
                  <c:v>471341</c:v>
                </c:pt>
                <c:pt idx="78">
                  <c:v>483185</c:v>
                </c:pt>
                <c:pt idx="79">
                  <c:v>483421</c:v>
                </c:pt>
                <c:pt idx="80">
                  <c:v>487267</c:v>
                </c:pt>
                <c:pt idx="81">
                  <c:v>493204</c:v>
                </c:pt>
                <c:pt idx="82">
                  <c:v>496148</c:v>
                </c:pt>
                <c:pt idx="83">
                  <c:v>494000</c:v>
                </c:pt>
                <c:pt idx="84">
                  <c:v>489658</c:v>
                </c:pt>
                <c:pt idx="85">
                  <c:v>491617</c:v>
                </c:pt>
                <c:pt idx="86">
                  <c:v>493533</c:v>
                </c:pt>
                <c:pt idx="87">
                  <c:v>487610</c:v>
                </c:pt>
                <c:pt idx="88">
                  <c:v>490045</c:v>
                </c:pt>
                <c:pt idx="89">
                  <c:v>483196</c:v>
                </c:pt>
                <c:pt idx="90">
                  <c:v>472565</c:v>
                </c:pt>
                <c:pt idx="91">
                  <c:v>474928</c:v>
                </c:pt>
                <c:pt idx="92">
                  <c:v>481574</c:v>
                </c:pt>
                <c:pt idx="93">
                  <c:v>484977</c:v>
                </c:pt>
                <c:pt idx="94">
                  <c:v>491102</c:v>
                </c:pt>
                <c:pt idx="95">
                  <c:v>470476</c:v>
                </c:pt>
                <c:pt idx="96">
                  <c:v>474240</c:v>
                </c:pt>
                <c:pt idx="97">
                  <c:v>487606</c:v>
                </c:pt>
                <c:pt idx="98">
                  <c:v>502234</c:v>
                </c:pt>
                <c:pt idx="99">
                  <c:v>503208</c:v>
                </c:pt>
                <c:pt idx="100">
                  <c:v>516795</c:v>
                </c:pt>
                <c:pt idx="101">
                  <c:v>517725</c:v>
                </c:pt>
                <c:pt idx="102">
                  <c:v>521867</c:v>
                </c:pt>
                <c:pt idx="103">
                  <c:v>523276</c:v>
                </c:pt>
                <c:pt idx="104">
                  <c:v>509276</c:v>
                </c:pt>
                <c:pt idx="105">
                  <c:v>495525</c:v>
                </c:pt>
                <c:pt idx="106">
                  <c:v>486357</c:v>
                </c:pt>
                <c:pt idx="107">
                  <c:v>449323</c:v>
                </c:pt>
                <c:pt idx="108">
                  <c:v>434213</c:v>
                </c:pt>
                <c:pt idx="109">
                  <c:v>433685</c:v>
                </c:pt>
                <c:pt idx="110">
                  <c:v>430931</c:v>
                </c:pt>
                <c:pt idx="111">
                  <c:v>445635</c:v>
                </c:pt>
                <c:pt idx="112">
                  <c:v>472373</c:v>
                </c:pt>
                <c:pt idx="113">
                  <c:v>487726</c:v>
                </c:pt>
                <c:pt idx="114">
                  <c:v>486311</c:v>
                </c:pt>
                <c:pt idx="115">
                  <c:v>523276</c:v>
                </c:pt>
                <c:pt idx="116">
                  <c:v>509276</c:v>
                </c:pt>
                <c:pt idx="117">
                  <c:v>495525</c:v>
                </c:pt>
                <c:pt idx="118">
                  <c:v>486323</c:v>
                </c:pt>
                <c:pt idx="119">
                  <c:v>449323</c:v>
                </c:pt>
                <c:pt idx="120">
                  <c:v>633460</c:v>
                </c:pt>
                <c:pt idx="121">
                  <c:v>638082</c:v>
                </c:pt>
                <c:pt idx="122">
                  <c:v>640960</c:v>
                </c:pt>
                <c:pt idx="123">
                  <c:v>642350</c:v>
                </c:pt>
                <c:pt idx="124">
                  <c:v>581645</c:v>
                </c:pt>
                <c:pt idx="125">
                  <c:v>560088</c:v>
                </c:pt>
                <c:pt idx="126">
                  <c:v>556993</c:v>
                </c:pt>
                <c:pt idx="127">
                  <c:v>531452</c:v>
                </c:pt>
                <c:pt idx="128">
                  <c:v>537430</c:v>
                </c:pt>
                <c:pt idx="129">
                  <c:v>552412</c:v>
                </c:pt>
                <c:pt idx="130">
                  <c:v>567964</c:v>
                </c:pt>
                <c:pt idx="131">
                  <c:v>531662</c:v>
                </c:pt>
                <c:pt idx="132">
                  <c:v>544023</c:v>
                </c:pt>
                <c:pt idx="133">
                  <c:v>546464</c:v>
                </c:pt>
                <c:pt idx="134">
                  <c:v>562991</c:v>
                </c:pt>
                <c:pt idx="135">
                  <c:v>574915</c:v>
                </c:pt>
                <c:pt idx="136">
                  <c:v>578329</c:v>
                </c:pt>
                <c:pt idx="137">
                  <c:v>591220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51-4F36-955D-6250BF2752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092736"/>
        <c:axId val="101123200"/>
      </c:barChart>
      <c:catAx>
        <c:axId val="1010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1123200"/>
        <c:crosses val="autoZero"/>
        <c:auto val="1"/>
        <c:lblAlgn val="ctr"/>
        <c:lblOffset val="100"/>
        <c:noMultiLvlLbl val="0"/>
      </c:catAx>
      <c:valAx>
        <c:axId val="101123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092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 baseline="0" dirty="0"/>
              <a:t>VOERKRAAL WINS VERLIES 2005-2016</a:t>
            </a:r>
            <a:endParaRPr lang="en-ZA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numRef>
              <c:f>'PROFIT LOSS 2005'!$A$3:$A$140</c:f>
              <c:numCache>
                <c:formatCode>General</c:formatCode>
                <c:ptCount val="138"/>
                <c:pt idx="0">
                  <c:v>2005</c:v>
                </c:pt>
                <c:pt idx="12">
                  <c:v>2006</c:v>
                </c:pt>
                <c:pt idx="24">
                  <c:v>2007</c:v>
                </c:pt>
                <c:pt idx="36">
                  <c:v>2008</c:v>
                </c:pt>
                <c:pt idx="48">
                  <c:v>2009</c:v>
                </c:pt>
                <c:pt idx="60">
                  <c:v>2010</c:v>
                </c:pt>
                <c:pt idx="72">
                  <c:v>2011</c:v>
                </c:pt>
                <c:pt idx="84">
                  <c:v>2012</c:v>
                </c:pt>
                <c:pt idx="96">
                  <c:v>2013</c:v>
                </c:pt>
                <c:pt idx="108">
                  <c:v>2014</c:v>
                </c:pt>
                <c:pt idx="120">
                  <c:v>2015</c:v>
                </c:pt>
                <c:pt idx="132">
                  <c:v>2016</c:v>
                </c:pt>
              </c:numCache>
            </c:numRef>
          </c:cat>
          <c:val>
            <c:numRef>
              <c:f>'PROFIT LOSS 2005'!$AC$3:$AC$140</c:f>
              <c:numCache>
                <c:formatCode>0</c:formatCode>
                <c:ptCount val="138"/>
                <c:pt idx="0">
                  <c:v>100.56439999999975</c:v>
                </c:pt>
                <c:pt idx="1">
                  <c:v>488.36079999999947</c:v>
                </c:pt>
                <c:pt idx="2">
                  <c:v>598.57085000000006</c:v>
                </c:pt>
                <c:pt idx="3">
                  <c:v>635.03676374999986</c:v>
                </c:pt>
                <c:pt idx="4">
                  <c:v>526.33575344375049</c:v>
                </c:pt>
                <c:pt idx="5">
                  <c:v>381.83362970471853</c:v>
                </c:pt>
                <c:pt idx="6">
                  <c:v>292.20140157193009</c:v>
                </c:pt>
                <c:pt idx="7">
                  <c:v>136.39807648566375</c:v>
                </c:pt>
                <c:pt idx="8">
                  <c:v>-43.562939726974946</c:v>
                </c:pt>
                <c:pt idx="9">
                  <c:v>-205.60664286662632</c:v>
                </c:pt>
                <c:pt idx="10">
                  <c:v>-204.81923037638808</c:v>
                </c:pt>
                <c:pt idx="11">
                  <c:v>51.157298643347531</c:v>
                </c:pt>
                <c:pt idx="12">
                  <c:v>-189.54965658010042</c:v>
                </c:pt>
                <c:pt idx="13">
                  <c:v>-46.434698506833229</c:v>
                </c:pt>
                <c:pt idx="14">
                  <c:v>601.2963687003612</c:v>
                </c:pt>
                <c:pt idx="15">
                  <c:v>748.6549391605904</c:v>
                </c:pt>
                <c:pt idx="16">
                  <c:v>358.30700525928751</c:v>
                </c:pt>
                <c:pt idx="17">
                  <c:v>-47.462642367493572</c:v>
                </c:pt>
                <c:pt idx="18">
                  <c:v>-299.15281484893967</c:v>
                </c:pt>
                <c:pt idx="19">
                  <c:v>-298.85112509548799</c:v>
                </c:pt>
                <c:pt idx="20">
                  <c:v>24.870612185007303</c:v>
                </c:pt>
                <c:pt idx="21">
                  <c:v>-48.087219529035792</c:v>
                </c:pt>
                <c:pt idx="22">
                  <c:v>-635.63683858939839</c:v>
                </c:pt>
                <c:pt idx="23">
                  <c:v>-660.41906519468921</c:v>
                </c:pt>
                <c:pt idx="24">
                  <c:v>-645.79832140713097</c:v>
                </c:pt>
                <c:pt idx="25">
                  <c:v>-282.49943116949908</c:v>
                </c:pt>
                <c:pt idx="26">
                  <c:v>416.82397967776888</c:v>
                </c:pt>
                <c:pt idx="27">
                  <c:v>119.09048337930471</c:v>
                </c:pt>
                <c:pt idx="28">
                  <c:v>-99.941749752623764</c:v>
                </c:pt>
                <c:pt idx="29">
                  <c:v>-194.45995135569774</c:v>
                </c:pt>
                <c:pt idx="30">
                  <c:v>-493.33115503533008</c:v>
                </c:pt>
                <c:pt idx="31">
                  <c:v>-387.84279638258977</c:v>
                </c:pt>
                <c:pt idx="32">
                  <c:v>-574.2207129923072</c:v>
                </c:pt>
                <c:pt idx="33">
                  <c:v>-680.64214448135044</c:v>
                </c:pt>
                <c:pt idx="34">
                  <c:v>-380.48133250707997</c:v>
                </c:pt>
                <c:pt idx="35">
                  <c:v>-162.0707207859723</c:v>
                </c:pt>
                <c:pt idx="36">
                  <c:v>-84.929955112421339</c:v>
                </c:pt>
                <c:pt idx="37">
                  <c:v>135.42991662227178</c:v>
                </c:pt>
                <c:pt idx="38">
                  <c:v>232.91844441074136</c:v>
                </c:pt>
                <c:pt idx="39">
                  <c:v>175.50957611020567</c:v>
                </c:pt>
                <c:pt idx="40">
                  <c:v>130.78325742294328</c:v>
                </c:pt>
                <c:pt idx="41">
                  <c:v>-14.530768123434427</c:v>
                </c:pt>
                <c:pt idx="42">
                  <c:v>-170.68495919587986</c:v>
                </c:pt>
                <c:pt idx="43">
                  <c:v>-312.75337667600525</c:v>
                </c:pt>
                <c:pt idx="44">
                  <c:v>-46.068683680372487</c:v>
                </c:pt>
                <c:pt idx="45">
                  <c:v>-265.22554558096999</c:v>
                </c:pt>
                <c:pt idx="46">
                  <c:v>-106.04823002589455</c:v>
                </c:pt>
                <c:pt idx="47">
                  <c:v>237.89719303978654</c:v>
                </c:pt>
                <c:pt idx="48">
                  <c:v>242.65065135295481</c:v>
                </c:pt>
                <c:pt idx="49">
                  <c:v>1084.1980703111676</c:v>
                </c:pt>
                <c:pt idx="50">
                  <c:v>1494.3115729511865</c:v>
                </c:pt>
                <c:pt idx="51">
                  <c:v>1691.9936799272891</c:v>
                </c:pt>
                <c:pt idx="52">
                  <c:v>879.12170948938819</c:v>
                </c:pt>
                <c:pt idx="53">
                  <c:v>425.10497746091914</c:v>
                </c:pt>
                <c:pt idx="54">
                  <c:v>21.433197216551889</c:v>
                </c:pt>
                <c:pt idx="55">
                  <c:v>98.537879659642385</c:v>
                </c:pt>
                <c:pt idx="56">
                  <c:v>66.214133199522621</c:v>
                </c:pt>
                <c:pt idx="57">
                  <c:v>5.8232637285154851</c:v>
                </c:pt>
                <c:pt idx="58">
                  <c:v>-309.74742540121588</c:v>
                </c:pt>
                <c:pt idx="59">
                  <c:v>-67.092233401080193</c:v>
                </c:pt>
                <c:pt idx="60">
                  <c:v>-161.06506206967242</c:v>
                </c:pt>
                <c:pt idx="61">
                  <c:v>50.483984183377288</c:v>
                </c:pt>
                <c:pt idx="62">
                  <c:v>762.39419831332452</c:v>
                </c:pt>
                <c:pt idx="63">
                  <c:v>1017.2140706160144</c:v>
                </c:pt>
                <c:pt idx="64">
                  <c:v>1015.1960887033265</c:v>
                </c:pt>
                <c:pt idx="65">
                  <c:v>648.43313747841785</c:v>
                </c:pt>
                <c:pt idx="66">
                  <c:v>399.86249911070172</c:v>
                </c:pt>
                <c:pt idx="67">
                  <c:v>253.09845301059613</c:v>
                </c:pt>
                <c:pt idx="68">
                  <c:v>37.666475804033325</c:v>
                </c:pt>
                <c:pt idx="69">
                  <c:v>123.33844130671878</c:v>
                </c:pt>
                <c:pt idx="70">
                  <c:v>-80.67397950184295</c:v>
                </c:pt>
                <c:pt idx="71">
                  <c:v>744.87808149539978</c:v>
                </c:pt>
                <c:pt idx="72">
                  <c:v>110.76828952657797</c:v>
                </c:pt>
                <c:pt idx="73">
                  <c:v>700.55750690414789</c:v>
                </c:pt>
                <c:pt idx="74">
                  <c:v>627.01439299790673</c:v>
                </c:pt>
                <c:pt idx="75">
                  <c:v>348.6928042077252</c:v>
                </c:pt>
                <c:pt idx="76">
                  <c:v>358.51719393604162</c:v>
                </c:pt>
                <c:pt idx="77">
                  <c:v>173.95001256007072</c:v>
                </c:pt>
                <c:pt idx="78">
                  <c:v>104.16630740376604</c:v>
                </c:pt>
                <c:pt idx="79">
                  <c:v>-8.9874772905131977</c:v>
                </c:pt>
                <c:pt idx="80">
                  <c:v>11.852899609422821</c:v>
                </c:pt>
                <c:pt idx="81">
                  <c:v>1.9398760967251292</c:v>
                </c:pt>
                <c:pt idx="82">
                  <c:v>66.543286996355164</c:v>
                </c:pt>
                <c:pt idx="83">
                  <c:v>331.69776393567372</c:v>
                </c:pt>
                <c:pt idx="84">
                  <c:v>-69.217264685266855</c:v>
                </c:pt>
                <c:pt idx="85">
                  <c:v>-371.743773723716</c:v>
                </c:pt>
                <c:pt idx="86">
                  <c:v>-400.819941324512</c:v>
                </c:pt>
                <c:pt idx="87">
                  <c:v>-2.178948950630911</c:v>
                </c:pt>
                <c:pt idx="88">
                  <c:v>-211.34478141407726</c:v>
                </c:pt>
                <c:pt idx="89">
                  <c:v>-57.825026907025858</c:v>
                </c:pt>
                <c:pt idx="90">
                  <c:v>-70.789077033298781</c:v>
                </c:pt>
                <c:pt idx="91">
                  <c:v>184.40647315987826</c:v>
                </c:pt>
                <c:pt idx="92">
                  <c:v>922.59442514980583</c:v>
                </c:pt>
                <c:pt idx="93">
                  <c:v>936.74097690592316</c:v>
                </c:pt>
                <c:pt idx="94">
                  <c:v>790.02392285712995</c:v>
                </c:pt>
                <c:pt idx="95">
                  <c:v>774.62905385875456</c:v>
                </c:pt>
                <c:pt idx="96">
                  <c:v>634.42275715926007</c:v>
                </c:pt>
                <c:pt idx="97">
                  <c:v>461.184016366582</c:v>
                </c:pt>
                <c:pt idx="98">
                  <c:v>430.18381141415466</c:v>
                </c:pt>
                <c:pt idx="99">
                  <c:v>351.54491852662522</c:v>
                </c:pt>
                <c:pt idx="100">
                  <c:v>238.37651018520955</c:v>
                </c:pt>
                <c:pt idx="101">
                  <c:v>282.89455509274831</c:v>
                </c:pt>
                <c:pt idx="102">
                  <c:v>631.71881813838991</c:v>
                </c:pt>
                <c:pt idx="103">
                  <c:v>514.49666036196049</c:v>
                </c:pt>
                <c:pt idx="104">
                  <c:v>419.58423891797975</c:v>
                </c:pt>
                <c:pt idx="105">
                  <c:v>448.00330703932013</c:v>
                </c:pt>
                <c:pt idx="106">
                  <c:v>234.95041400053196</c:v>
                </c:pt>
                <c:pt idx="107">
                  <c:v>313.75030508081363</c:v>
                </c:pt>
                <c:pt idx="108">
                  <c:v>-64.286478473401075</c:v>
                </c:pt>
                <c:pt idx="109">
                  <c:v>-182.86039948618418</c:v>
                </c:pt>
                <c:pt idx="110">
                  <c:v>16.981475109767416</c:v>
                </c:pt>
                <c:pt idx="111">
                  <c:v>590.7924742346313</c:v>
                </c:pt>
                <c:pt idx="112">
                  <c:v>718.74352262260982</c:v>
                </c:pt>
                <c:pt idx="113">
                  <c:v>1091.4263407827002</c:v>
                </c:pt>
                <c:pt idx="114">
                  <c:v>1124.1606449590581</c:v>
                </c:pt>
                <c:pt idx="115">
                  <c:v>1570.6837470910232</c:v>
                </c:pt>
                <c:pt idx="116">
                  <c:v>1083.4387547727183</c:v>
                </c:pt>
                <c:pt idx="117">
                  <c:v>487.62917121229111</c:v>
                </c:pt>
                <c:pt idx="118">
                  <c:v>822.63909519070876</c:v>
                </c:pt>
                <c:pt idx="119">
                  <c:v>823.14722102024825</c:v>
                </c:pt>
                <c:pt idx="120">
                  <c:v>301.70823850246597</c:v>
                </c:pt>
                <c:pt idx="121">
                  <c:v>347.51563288587386</c:v>
                </c:pt>
                <c:pt idx="122">
                  <c:v>749.33108482310308</c:v>
                </c:pt>
                <c:pt idx="123">
                  <c:v>273.07747032774751</c:v>
                </c:pt>
                <c:pt idx="124">
                  <c:v>351.70986073071799</c:v>
                </c:pt>
                <c:pt idx="125">
                  <c:v>290.01852263622095</c:v>
                </c:pt>
                <c:pt idx="126">
                  <c:v>-117.33588212273389</c:v>
                </c:pt>
                <c:pt idx="127">
                  <c:v>-150.6920965292029</c:v>
                </c:pt>
                <c:pt idx="128">
                  <c:v>-74.010468427664819</c:v>
                </c:pt>
                <c:pt idx="129">
                  <c:v>-31.072350569775153</c:v>
                </c:pt>
                <c:pt idx="130">
                  <c:v>20.917499339404458</c:v>
                </c:pt>
                <c:pt idx="131">
                  <c:v>62.09971859475263</c:v>
                </c:pt>
                <c:pt idx="132">
                  <c:v>-704.02846055604095</c:v>
                </c:pt>
                <c:pt idx="133">
                  <c:v>-585.23141096002655</c:v>
                </c:pt>
                <c:pt idx="134">
                  <c:v>-166.41271060703912</c:v>
                </c:pt>
                <c:pt idx="135">
                  <c:v>270.00725732178762</c:v>
                </c:pt>
                <c:pt idx="136">
                  <c:v>454.10230440507803</c:v>
                </c:pt>
                <c:pt idx="137">
                  <c:v>263.10683693175088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C4-4A9F-B40A-F1F860379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148544"/>
        <c:axId val="101150080"/>
      </c:barChart>
      <c:catAx>
        <c:axId val="101148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1150080"/>
        <c:crosses val="autoZero"/>
        <c:auto val="1"/>
        <c:lblAlgn val="ctr"/>
        <c:lblOffset val="100"/>
        <c:noMultiLvlLbl val="0"/>
      </c:catAx>
      <c:valAx>
        <c:axId val="10115008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01148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ZA" dirty="0"/>
              <a:t>CHOP PRYS</a:t>
            </a:r>
          </a:p>
        </c:rich>
      </c:tx>
      <c:layout>
        <c:manualLayout>
          <c:xMode val="edge"/>
          <c:yMode val="edge"/>
          <c:x val="0.41863699582753827"/>
          <c:y val="2.959830866807610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987482614742698"/>
          <c:y val="0.15856236786469344"/>
          <c:w val="0.87065368567454793"/>
          <c:h val="0.704016913319238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'PER KWARTAAL'!$A$10</c:f>
              <c:strCache>
                <c:ptCount val="1"/>
                <c:pt idx="0">
                  <c:v>CHOP PRICE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trendline>
            <c:spPr>
              <a:ln w="25400"/>
            </c:spPr>
            <c:trendlineType val="poly"/>
            <c:order val="2"/>
            <c:dispRSqr val="0"/>
            <c:dispEq val="0"/>
          </c:trendline>
          <c:cat>
            <c:multiLvlStrRef>
              <c:f>'PER KWARTAAL'!$B$2:$BM$3</c:f>
              <c:multiLvlStrCache>
                <c:ptCount val="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1</c:v>
                  </c:pt>
                  <c:pt idx="5">
                    <c:v>2</c:v>
                  </c:pt>
                  <c:pt idx="6">
                    <c:v>3</c:v>
                  </c:pt>
                  <c:pt idx="7">
                    <c:v>4</c:v>
                  </c:pt>
                  <c:pt idx="8">
                    <c:v>1</c:v>
                  </c:pt>
                  <c:pt idx="9">
                    <c:v>2</c:v>
                  </c:pt>
                  <c:pt idx="10">
                    <c:v>3</c:v>
                  </c:pt>
                  <c:pt idx="11">
                    <c:v>4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1</c:v>
                  </c:pt>
                  <c:pt idx="17">
                    <c:v>2</c:v>
                  </c:pt>
                  <c:pt idx="18">
                    <c:v>3</c:v>
                  </c:pt>
                  <c:pt idx="19">
                    <c:v>4</c:v>
                  </c:pt>
                  <c:pt idx="20">
                    <c:v>1</c:v>
                  </c:pt>
                  <c:pt idx="21">
                    <c:v>2</c:v>
                  </c:pt>
                  <c:pt idx="22">
                    <c:v>3</c:v>
                  </c:pt>
                  <c:pt idx="23">
                    <c:v>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1</c:v>
                  </c:pt>
                  <c:pt idx="29">
                    <c:v>2</c:v>
                  </c:pt>
                  <c:pt idx="30">
                    <c:v>3</c:v>
                  </c:pt>
                  <c:pt idx="31">
                    <c:v>4</c:v>
                  </c:pt>
                  <c:pt idx="32">
                    <c:v>1</c:v>
                  </c:pt>
                  <c:pt idx="33">
                    <c:v>2</c:v>
                  </c:pt>
                  <c:pt idx="34">
                    <c:v>3</c:v>
                  </c:pt>
                  <c:pt idx="35">
                    <c:v>4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1</c:v>
                  </c:pt>
                  <c:pt idx="41">
                    <c:v>2</c:v>
                  </c:pt>
                  <c:pt idx="42">
                    <c:v>3</c:v>
                  </c:pt>
                  <c:pt idx="43">
                    <c:v>4</c:v>
                  </c:pt>
                  <c:pt idx="44">
                    <c:v>1</c:v>
                  </c:pt>
                  <c:pt idx="45">
                    <c:v>2</c:v>
                  </c:pt>
                  <c:pt idx="46">
                    <c:v>3</c:v>
                  </c:pt>
                  <c:pt idx="47">
                    <c:v>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1</c:v>
                  </c:pt>
                  <c:pt idx="53">
                    <c:v>2</c:v>
                  </c:pt>
                  <c:pt idx="54">
                    <c:v>3</c:v>
                  </c:pt>
                  <c:pt idx="55">
                    <c:v>4</c:v>
                  </c:pt>
                  <c:pt idx="56">
                    <c:v>1</c:v>
                  </c:pt>
                  <c:pt idx="57">
                    <c:v>2</c:v>
                  </c:pt>
                  <c:pt idx="58">
                    <c:v>3</c:v>
                  </c:pt>
                  <c:pt idx="59">
                    <c:v>4</c:v>
                  </c:pt>
                  <c:pt idx="60">
                    <c:v>1</c:v>
                  </c:pt>
                  <c:pt idx="61">
                    <c:v>2</c:v>
                  </c:pt>
                  <c:pt idx="62">
                    <c:v>3</c:v>
                  </c:pt>
                  <c:pt idx="63">
                    <c:v>4</c:v>
                  </c:pt>
                </c:lvl>
                <c:lvl>
                  <c:pt idx="0">
                    <c:v>2001</c:v>
                  </c:pt>
                  <c:pt idx="4">
                    <c:v>2002</c:v>
                  </c:pt>
                  <c:pt idx="8">
                    <c:v>2003</c:v>
                  </c:pt>
                  <c:pt idx="12">
                    <c:v>2004</c:v>
                  </c:pt>
                  <c:pt idx="16">
                    <c:v>2005</c:v>
                  </c:pt>
                  <c:pt idx="20">
                    <c:v>2006</c:v>
                  </c:pt>
                  <c:pt idx="24">
                    <c:v>2007</c:v>
                  </c:pt>
                  <c:pt idx="28">
                    <c:v>2008</c:v>
                  </c:pt>
                  <c:pt idx="32">
                    <c:v>2009</c:v>
                  </c:pt>
                  <c:pt idx="36">
                    <c:v>2010</c:v>
                  </c:pt>
                  <c:pt idx="40">
                    <c:v>2011</c:v>
                  </c:pt>
                  <c:pt idx="44">
                    <c:v>2012</c:v>
                  </c:pt>
                  <c:pt idx="48">
                    <c:v>2013</c:v>
                  </c:pt>
                  <c:pt idx="52">
                    <c:v>2014</c:v>
                  </c:pt>
                  <c:pt idx="56">
                    <c:v>2015</c:v>
                  </c:pt>
                  <c:pt idx="60">
                    <c:v>2016</c:v>
                  </c:pt>
                </c:lvl>
              </c:multiLvlStrCache>
            </c:multiLvlStrRef>
          </c:cat>
          <c:val>
            <c:numRef>
              <c:f>'PER KWARTAAL'!$B$10:$BM$10</c:f>
              <c:numCache>
                <c:formatCode>General</c:formatCode>
                <c:ptCount val="64"/>
                <c:pt idx="0">
                  <c:v>548</c:v>
                </c:pt>
                <c:pt idx="1">
                  <c:v>555</c:v>
                </c:pt>
                <c:pt idx="2">
                  <c:v>621</c:v>
                </c:pt>
                <c:pt idx="3">
                  <c:v>868</c:v>
                </c:pt>
                <c:pt idx="4">
                  <c:v>1174</c:v>
                </c:pt>
                <c:pt idx="5">
                  <c:v>1062</c:v>
                </c:pt>
                <c:pt idx="6">
                  <c:v>1168</c:v>
                </c:pt>
                <c:pt idx="7">
                  <c:v>1254</c:v>
                </c:pt>
                <c:pt idx="8">
                  <c:v>1099</c:v>
                </c:pt>
                <c:pt idx="9">
                  <c:v>641</c:v>
                </c:pt>
                <c:pt idx="10">
                  <c:v>720</c:v>
                </c:pt>
                <c:pt idx="11">
                  <c:v>770</c:v>
                </c:pt>
                <c:pt idx="12">
                  <c:v>963.00000000000011</c:v>
                </c:pt>
                <c:pt idx="13">
                  <c:v>1014</c:v>
                </c:pt>
                <c:pt idx="14">
                  <c:v>867</c:v>
                </c:pt>
                <c:pt idx="15">
                  <c:v>760</c:v>
                </c:pt>
                <c:pt idx="16">
                  <c:v>562</c:v>
                </c:pt>
                <c:pt idx="17">
                  <c:v>344</c:v>
                </c:pt>
                <c:pt idx="18">
                  <c:v>455</c:v>
                </c:pt>
                <c:pt idx="19">
                  <c:v>642</c:v>
                </c:pt>
                <c:pt idx="20">
                  <c:v>684</c:v>
                </c:pt>
                <c:pt idx="21">
                  <c:v>663</c:v>
                </c:pt>
                <c:pt idx="22">
                  <c:v>982</c:v>
                </c:pt>
                <c:pt idx="23">
                  <c:v>991</c:v>
                </c:pt>
                <c:pt idx="24">
                  <c:v>1087</c:v>
                </c:pt>
                <c:pt idx="25">
                  <c:v>1316</c:v>
                </c:pt>
                <c:pt idx="26">
                  <c:v>1453</c:v>
                </c:pt>
                <c:pt idx="27">
                  <c:v>1637</c:v>
                </c:pt>
                <c:pt idx="28">
                  <c:v>1551</c:v>
                </c:pt>
                <c:pt idx="29">
                  <c:v>1629</c:v>
                </c:pt>
                <c:pt idx="30">
                  <c:v>1620</c:v>
                </c:pt>
                <c:pt idx="31">
                  <c:v>1583</c:v>
                </c:pt>
                <c:pt idx="32">
                  <c:v>1161</c:v>
                </c:pt>
                <c:pt idx="33">
                  <c:v>1003</c:v>
                </c:pt>
                <c:pt idx="34">
                  <c:v>1176</c:v>
                </c:pt>
                <c:pt idx="35">
                  <c:v>1221</c:v>
                </c:pt>
                <c:pt idx="36">
                  <c:v>1182</c:v>
                </c:pt>
                <c:pt idx="37">
                  <c:v>935</c:v>
                </c:pt>
                <c:pt idx="38">
                  <c:v>893</c:v>
                </c:pt>
                <c:pt idx="39">
                  <c:v>1097</c:v>
                </c:pt>
                <c:pt idx="40">
                  <c:v>1277</c:v>
                </c:pt>
                <c:pt idx="41">
                  <c:v>1378</c:v>
                </c:pt>
                <c:pt idx="42">
                  <c:v>1507</c:v>
                </c:pt>
                <c:pt idx="43">
                  <c:v>1932.9999999999998</c:v>
                </c:pt>
                <c:pt idx="44">
                  <c:v>1939.9999999999998</c:v>
                </c:pt>
                <c:pt idx="45">
                  <c:v>1555</c:v>
                </c:pt>
                <c:pt idx="46">
                  <c:v>1630</c:v>
                </c:pt>
                <c:pt idx="47">
                  <c:v>1763</c:v>
                </c:pt>
                <c:pt idx="48">
                  <c:v>1965</c:v>
                </c:pt>
                <c:pt idx="49">
                  <c:v>1963</c:v>
                </c:pt>
                <c:pt idx="50">
                  <c:v>1950</c:v>
                </c:pt>
                <c:pt idx="51">
                  <c:v>1991</c:v>
                </c:pt>
                <c:pt idx="52">
                  <c:v>2400</c:v>
                </c:pt>
                <c:pt idx="53">
                  <c:v>2275</c:v>
                </c:pt>
                <c:pt idx="54">
                  <c:v>1575</c:v>
                </c:pt>
                <c:pt idx="55">
                  <c:v>1682</c:v>
                </c:pt>
                <c:pt idx="56">
                  <c:v>1935</c:v>
                </c:pt>
                <c:pt idx="57">
                  <c:v>2252</c:v>
                </c:pt>
                <c:pt idx="58">
                  <c:v>2668</c:v>
                </c:pt>
                <c:pt idx="59">
                  <c:v>2850</c:v>
                </c:pt>
                <c:pt idx="60">
                  <c:v>3500</c:v>
                </c:pt>
                <c:pt idx="61">
                  <c:v>3150</c:v>
                </c:pt>
                <c:pt idx="62">
                  <c:v>3000</c:v>
                </c:pt>
                <c:pt idx="63">
                  <c:v>2900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4C-45C5-A0EA-1D9E3EEF7F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204736"/>
        <c:axId val="101206272"/>
      </c:barChart>
      <c:catAx>
        <c:axId val="101204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1206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1206272"/>
        <c:scaling>
          <c:orientation val="minMax"/>
          <c:min val="20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7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ZA"/>
                  <a:t>RAND PER TON</a:t>
                </a:r>
              </a:p>
            </c:rich>
          </c:tx>
          <c:layout>
            <c:manualLayout>
              <c:xMode val="edge"/>
              <c:yMode val="edge"/>
              <c:x val="2.2253129346314324E-2"/>
              <c:y val="0.37420718816067655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1204736"/>
        <c:crosses val="autoZero"/>
        <c:crossBetween val="between"/>
        <c:majorUnit val="100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1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Sheet1!$A$3:$A$13</c:f>
              <c:strCache>
                <c:ptCount val="11"/>
                <c:pt idx="0">
                  <c:v>SPEENKALF</c:v>
                </c:pt>
                <c:pt idx="1">
                  <c:v>VOER </c:v>
                </c:pt>
                <c:pt idx="2">
                  <c:v>STAANKOSTES</c:v>
                </c:pt>
                <c:pt idx="3">
                  <c:v>PROSESSERING</c:v>
                </c:pt>
                <c:pt idx="4">
                  <c:v>ZILMAX</c:v>
                </c:pt>
                <c:pt idx="5">
                  <c:v>VERVOER</c:v>
                </c:pt>
                <c:pt idx="6">
                  <c:v>MORTALITEITE</c:v>
                </c:pt>
                <c:pt idx="7">
                  <c:v>RENTE</c:v>
                </c:pt>
                <c:pt idx="9">
                  <c:v>VERKOOPSPRYS</c:v>
                </c:pt>
                <c:pt idx="10">
                  <c:v>WINS</c:v>
                </c:pt>
              </c:strCache>
            </c:strRef>
          </c:cat>
          <c:val>
            <c:numRef>
              <c:f>Sheet1!$B$3:$B$13</c:f>
              <c:numCache>
                <c:formatCode>"R"#,##0_);[Red]\("R"#,##0\)</c:formatCode>
                <c:ptCount val="11"/>
                <c:pt idx="0">
                  <c:v>4600</c:v>
                </c:pt>
                <c:pt idx="1">
                  <c:v>4000</c:v>
                </c:pt>
                <c:pt idx="2">
                  <c:v>400</c:v>
                </c:pt>
                <c:pt idx="3">
                  <c:v>197</c:v>
                </c:pt>
                <c:pt idx="4">
                  <c:v>105</c:v>
                </c:pt>
                <c:pt idx="5">
                  <c:v>100</c:v>
                </c:pt>
                <c:pt idx="6">
                  <c:v>35</c:v>
                </c:pt>
                <c:pt idx="7">
                  <c:v>136</c:v>
                </c:pt>
                <c:pt idx="8">
                  <c:v>9573</c:v>
                </c:pt>
                <c:pt idx="9">
                  <c:v>10000</c:v>
                </c:pt>
                <c:pt idx="10">
                  <c:v>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0B-45D4-B1D6-D1C561CAB2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227520"/>
        <c:axId val="101253888"/>
      </c:barChart>
      <c:catAx>
        <c:axId val="101227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1253888"/>
        <c:crosses val="autoZero"/>
        <c:auto val="1"/>
        <c:lblAlgn val="ctr"/>
        <c:lblOffset val="100"/>
        <c:noMultiLvlLbl val="0"/>
      </c:catAx>
      <c:valAx>
        <c:axId val="101253888"/>
        <c:scaling>
          <c:orientation val="minMax"/>
        </c:scaling>
        <c:delete val="0"/>
        <c:axPos val="l"/>
        <c:majorGridlines/>
        <c:numFmt formatCode="&quot;R&quot;#,##0_);[Red]\(&quot;R&quot;#,##0\)" sourceLinked="1"/>
        <c:majorTickMark val="out"/>
        <c:minorTickMark val="none"/>
        <c:tickLblPos val="nextTo"/>
        <c:crossAx val="101227520"/>
        <c:crosses val="autoZero"/>
        <c:crossBetween val="between"/>
        <c:majorUnit val="1000"/>
      </c:val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Sheet1!$A$3:$A$13</c:f>
              <c:strCache>
                <c:ptCount val="11"/>
                <c:pt idx="0">
                  <c:v>SPEENKALF</c:v>
                </c:pt>
                <c:pt idx="1">
                  <c:v>VOER </c:v>
                </c:pt>
                <c:pt idx="2">
                  <c:v>STAANKOSTES</c:v>
                </c:pt>
                <c:pt idx="3">
                  <c:v>PROSESSERING</c:v>
                </c:pt>
                <c:pt idx="4">
                  <c:v>ZILMAX</c:v>
                </c:pt>
                <c:pt idx="5">
                  <c:v>VERVOER</c:v>
                </c:pt>
                <c:pt idx="6">
                  <c:v>MORTALITEITE</c:v>
                </c:pt>
                <c:pt idx="7">
                  <c:v>RENTE</c:v>
                </c:pt>
                <c:pt idx="9">
                  <c:v>VERKOOPSPRYS</c:v>
                </c:pt>
                <c:pt idx="10">
                  <c:v>WINS</c:v>
                </c:pt>
              </c:strCache>
            </c:strRef>
          </c:cat>
          <c:val>
            <c:numRef>
              <c:f>Sheet1!$B$3:$B$13</c:f>
              <c:numCache>
                <c:formatCode>"R"#,##0_);[Red]\("R"#,##0\)</c:formatCode>
                <c:ptCount val="11"/>
                <c:pt idx="0">
                  <c:v>4600</c:v>
                </c:pt>
                <c:pt idx="1">
                  <c:v>4000</c:v>
                </c:pt>
                <c:pt idx="2">
                  <c:v>400</c:v>
                </c:pt>
                <c:pt idx="3">
                  <c:v>197</c:v>
                </c:pt>
                <c:pt idx="4">
                  <c:v>105</c:v>
                </c:pt>
                <c:pt idx="5">
                  <c:v>100</c:v>
                </c:pt>
                <c:pt idx="6">
                  <c:v>35</c:v>
                </c:pt>
                <c:pt idx="7">
                  <c:v>136</c:v>
                </c:pt>
                <c:pt idx="8">
                  <c:v>9573</c:v>
                </c:pt>
                <c:pt idx="9">
                  <c:v>10000</c:v>
                </c:pt>
                <c:pt idx="10">
                  <c:v>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0E-4555-B161-2DEC3B74CF12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Sheet1!$A$3:$A$13</c:f>
              <c:strCache>
                <c:ptCount val="11"/>
                <c:pt idx="0">
                  <c:v>SPEENKALF</c:v>
                </c:pt>
                <c:pt idx="1">
                  <c:v>VOER </c:v>
                </c:pt>
                <c:pt idx="2">
                  <c:v>STAANKOSTES</c:v>
                </c:pt>
                <c:pt idx="3">
                  <c:v>PROSESSERING</c:v>
                </c:pt>
                <c:pt idx="4">
                  <c:v>ZILMAX</c:v>
                </c:pt>
                <c:pt idx="5">
                  <c:v>VERVOER</c:v>
                </c:pt>
                <c:pt idx="6">
                  <c:v>MORTALITEITE</c:v>
                </c:pt>
                <c:pt idx="7">
                  <c:v>RENTE</c:v>
                </c:pt>
                <c:pt idx="9">
                  <c:v>VERKOOPSPRYS</c:v>
                </c:pt>
                <c:pt idx="10">
                  <c:v>WINS</c:v>
                </c:pt>
              </c:strCache>
            </c:strRef>
          </c:cat>
          <c:val>
            <c:numRef>
              <c:f>Sheet1!$C$3:$C$13</c:f>
              <c:numCache>
                <c:formatCode>"R"#,##0_);[Red]\("R"#,##0\)</c:formatCode>
                <c:ptCount val="11"/>
                <c:pt idx="0">
                  <c:v>3400</c:v>
                </c:pt>
                <c:pt idx="1">
                  <c:v>5200</c:v>
                </c:pt>
                <c:pt idx="2">
                  <c:v>400</c:v>
                </c:pt>
                <c:pt idx="3">
                  <c:v>197</c:v>
                </c:pt>
                <c:pt idx="4">
                  <c:v>105</c:v>
                </c:pt>
                <c:pt idx="5">
                  <c:v>100</c:v>
                </c:pt>
                <c:pt idx="6">
                  <c:v>35</c:v>
                </c:pt>
                <c:pt idx="7">
                  <c:v>136</c:v>
                </c:pt>
                <c:pt idx="8">
                  <c:v>9573</c:v>
                </c:pt>
                <c:pt idx="9">
                  <c:v>10000</c:v>
                </c:pt>
                <c:pt idx="10">
                  <c:v>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0E-4555-B161-2DEC3B74CF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292288"/>
        <c:axId val="101294080"/>
      </c:barChart>
      <c:catAx>
        <c:axId val="101292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1294080"/>
        <c:crosses val="autoZero"/>
        <c:auto val="1"/>
        <c:lblAlgn val="ctr"/>
        <c:lblOffset val="100"/>
        <c:noMultiLvlLbl val="0"/>
      </c:catAx>
      <c:valAx>
        <c:axId val="101294080"/>
        <c:scaling>
          <c:orientation val="minMax"/>
        </c:scaling>
        <c:delete val="0"/>
        <c:axPos val="l"/>
        <c:majorGridlines/>
        <c:numFmt formatCode="&quot;R&quot;#,##0_);[Red]\(&quot;R&quot;#,##0\)" sourceLinked="1"/>
        <c:majorTickMark val="out"/>
        <c:minorTickMark val="none"/>
        <c:tickLblPos val="nextTo"/>
        <c:crossAx val="101292288"/>
        <c:crosses val="autoZero"/>
        <c:crossBetween val="between"/>
        <c:majorUnit val="1000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/>
              <a:t>MEAT</a:t>
            </a:r>
            <a:r>
              <a:rPr lang="en-ZA" baseline="0"/>
              <a:t> PRICE PROJECTIONS</a:t>
            </a:r>
            <a:endParaRPr lang="en-ZA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3.6317245742208626E-2"/>
          <c:y val="0.19995915579497625"/>
          <c:w val="0.94619158477340903"/>
          <c:h val="0.690700066576496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A-GRADES</c:v>
                </c:pt>
              </c:strCache>
            </c:strRef>
          </c:tx>
          <c:marker>
            <c:symbol val="none"/>
          </c:marker>
          <c:cat>
            <c:numRef>
              <c:f>Sheet1!$A$3:$A$26</c:f>
              <c:numCache>
                <c:formatCode>mmm\-yy</c:formatCode>
                <c:ptCount val="24"/>
                <c:pt idx="0">
                  <c:v>42370</c:v>
                </c:pt>
                <c:pt idx="1">
                  <c:v>42401</c:v>
                </c:pt>
                <c:pt idx="2">
                  <c:v>42430</c:v>
                </c:pt>
                <c:pt idx="3">
                  <c:v>42461</c:v>
                </c:pt>
                <c:pt idx="4">
                  <c:v>42491</c:v>
                </c:pt>
                <c:pt idx="5">
                  <c:v>42522</c:v>
                </c:pt>
                <c:pt idx="6">
                  <c:v>42552</c:v>
                </c:pt>
                <c:pt idx="7">
                  <c:v>42583</c:v>
                </c:pt>
                <c:pt idx="8">
                  <c:v>42614</c:v>
                </c:pt>
                <c:pt idx="9">
                  <c:v>42644</c:v>
                </c:pt>
                <c:pt idx="10">
                  <c:v>42675</c:v>
                </c:pt>
                <c:pt idx="11">
                  <c:v>42705</c:v>
                </c:pt>
                <c:pt idx="12">
                  <c:v>42736</c:v>
                </c:pt>
                <c:pt idx="13">
                  <c:v>42767</c:v>
                </c:pt>
                <c:pt idx="14">
                  <c:v>42795</c:v>
                </c:pt>
                <c:pt idx="15">
                  <c:v>42826</c:v>
                </c:pt>
                <c:pt idx="16">
                  <c:v>42856</c:v>
                </c:pt>
                <c:pt idx="17">
                  <c:v>42887</c:v>
                </c:pt>
                <c:pt idx="18">
                  <c:v>42917</c:v>
                </c:pt>
                <c:pt idx="19">
                  <c:v>42948</c:v>
                </c:pt>
                <c:pt idx="20">
                  <c:v>42979</c:v>
                </c:pt>
                <c:pt idx="21">
                  <c:v>43009</c:v>
                </c:pt>
                <c:pt idx="22">
                  <c:v>43040</c:v>
                </c:pt>
                <c:pt idx="23">
                  <c:v>43070</c:v>
                </c:pt>
              </c:numCache>
            </c:numRef>
          </c:cat>
          <c:val>
            <c:numRef>
              <c:f>Sheet1!$B$3:$B$26</c:f>
              <c:numCache>
                <c:formatCode>General</c:formatCode>
                <c:ptCount val="24"/>
                <c:pt idx="0">
                  <c:v>35</c:v>
                </c:pt>
                <c:pt idx="1">
                  <c:v>36</c:v>
                </c:pt>
                <c:pt idx="2">
                  <c:v>39</c:v>
                </c:pt>
                <c:pt idx="3">
                  <c:v>39.5</c:v>
                </c:pt>
                <c:pt idx="4">
                  <c:v>38</c:v>
                </c:pt>
                <c:pt idx="5">
                  <c:v>37.5</c:v>
                </c:pt>
                <c:pt idx="6">
                  <c:v>38</c:v>
                </c:pt>
                <c:pt idx="7">
                  <c:v>38</c:v>
                </c:pt>
                <c:pt idx="8">
                  <c:v>38</c:v>
                </c:pt>
                <c:pt idx="9">
                  <c:v>38</c:v>
                </c:pt>
                <c:pt idx="10">
                  <c:v>38.5</c:v>
                </c:pt>
                <c:pt idx="11">
                  <c:v>40</c:v>
                </c:pt>
                <c:pt idx="12">
                  <c:v>41</c:v>
                </c:pt>
                <c:pt idx="13">
                  <c:v>42</c:v>
                </c:pt>
                <c:pt idx="14">
                  <c:v>43</c:v>
                </c:pt>
                <c:pt idx="15">
                  <c:v>44</c:v>
                </c:pt>
                <c:pt idx="16">
                  <c:v>43</c:v>
                </c:pt>
                <c:pt idx="17">
                  <c:v>43</c:v>
                </c:pt>
                <c:pt idx="18">
                  <c:v>43.5</c:v>
                </c:pt>
                <c:pt idx="19">
                  <c:v>44</c:v>
                </c:pt>
                <c:pt idx="20">
                  <c:v>44.5</c:v>
                </c:pt>
                <c:pt idx="21">
                  <c:v>45</c:v>
                </c:pt>
                <c:pt idx="22">
                  <c:v>45.5</c:v>
                </c:pt>
                <c:pt idx="23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5D1-4005-A5EB-4F69583C68E6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WEANERS</c:v>
                </c:pt>
              </c:strCache>
            </c:strRef>
          </c:tx>
          <c:marker>
            <c:symbol val="none"/>
          </c:marker>
          <c:cat>
            <c:numRef>
              <c:f>Sheet1!$A$3:$A$26</c:f>
              <c:numCache>
                <c:formatCode>mmm\-yy</c:formatCode>
                <c:ptCount val="24"/>
                <c:pt idx="0">
                  <c:v>42370</c:v>
                </c:pt>
                <c:pt idx="1">
                  <c:v>42401</c:v>
                </c:pt>
                <c:pt idx="2">
                  <c:v>42430</c:v>
                </c:pt>
                <c:pt idx="3">
                  <c:v>42461</c:v>
                </c:pt>
                <c:pt idx="4">
                  <c:v>42491</c:v>
                </c:pt>
                <c:pt idx="5">
                  <c:v>42522</c:v>
                </c:pt>
                <c:pt idx="6">
                  <c:v>42552</c:v>
                </c:pt>
                <c:pt idx="7">
                  <c:v>42583</c:v>
                </c:pt>
                <c:pt idx="8">
                  <c:v>42614</c:v>
                </c:pt>
                <c:pt idx="9">
                  <c:v>42644</c:v>
                </c:pt>
                <c:pt idx="10">
                  <c:v>42675</c:v>
                </c:pt>
                <c:pt idx="11">
                  <c:v>42705</c:v>
                </c:pt>
                <c:pt idx="12">
                  <c:v>42736</c:v>
                </c:pt>
                <c:pt idx="13">
                  <c:v>42767</c:v>
                </c:pt>
                <c:pt idx="14">
                  <c:v>42795</c:v>
                </c:pt>
                <c:pt idx="15">
                  <c:v>42826</c:v>
                </c:pt>
                <c:pt idx="16">
                  <c:v>42856</c:v>
                </c:pt>
                <c:pt idx="17">
                  <c:v>42887</c:v>
                </c:pt>
                <c:pt idx="18">
                  <c:v>42917</c:v>
                </c:pt>
                <c:pt idx="19">
                  <c:v>42948</c:v>
                </c:pt>
                <c:pt idx="20">
                  <c:v>42979</c:v>
                </c:pt>
                <c:pt idx="21">
                  <c:v>43009</c:v>
                </c:pt>
                <c:pt idx="22">
                  <c:v>43040</c:v>
                </c:pt>
                <c:pt idx="23">
                  <c:v>43070</c:v>
                </c:pt>
              </c:numCache>
            </c:numRef>
          </c:cat>
          <c:val>
            <c:numRef>
              <c:f>Sheet1!$C$3:$C$26</c:f>
              <c:numCache>
                <c:formatCode>General</c:formatCode>
                <c:ptCount val="24"/>
                <c:pt idx="0">
                  <c:v>22</c:v>
                </c:pt>
                <c:pt idx="1">
                  <c:v>21</c:v>
                </c:pt>
                <c:pt idx="2">
                  <c:v>19.5</c:v>
                </c:pt>
                <c:pt idx="3">
                  <c:v>19</c:v>
                </c:pt>
                <c:pt idx="4">
                  <c:v>18.5</c:v>
                </c:pt>
                <c:pt idx="5">
                  <c:v>19</c:v>
                </c:pt>
                <c:pt idx="6">
                  <c:v>20</c:v>
                </c:pt>
                <c:pt idx="7">
                  <c:v>21</c:v>
                </c:pt>
                <c:pt idx="8">
                  <c:v>21.5</c:v>
                </c:pt>
                <c:pt idx="9">
                  <c:v>22</c:v>
                </c:pt>
                <c:pt idx="10">
                  <c:v>23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24</c:v>
                </c:pt>
                <c:pt idx="15">
                  <c:v>24</c:v>
                </c:pt>
                <c:pt idx="16">
                  <c:v>24.5</c:v>
                </c:pt>
                <c:pt idx="17">
                  <c:v>25</c:v>
                </c:pt>
                <c:pt idx="18">
                  <c:v>25.5</c:v>
                </c:pt>
                <c:pt idx="19">
                  <c:v>26</c:v>
                </c:pt>
                <c:pt idx="20">
                  <c:v>26.5</c:v>
                </c:pt>
                <c:pt idx="21">
                  <c:v>27</c:v>
                </c:pt>
                <c:pt idx="22">
                  <c:v>27.5</c:v>
                </c:pt>
                <c:pt idx="23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5D1-4005-A5EB-4F69583C68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469184"/>
        <c:axId val="101483264"/>
      </c:lineChart>
      <c:dateAx>
        <c:axId val="10146918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101483264"/>
        <c:crosses val="autoZero"/>
        <c:auto val="1"/>
        <c:lblOffset val="100"/>
        <c:baseTimeUnit val="months"/>
      </c:dateAx>
      <c:valAx>
        <c:axId val="101483264"/>
        <c:scaling>
          <c:orientation val="minMax"/>
          <c:min val="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469184"/>
        <c:crosses val="autoZero"/>
        <c:crossBetween val="between"/>
        <c:majorUnit val="2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 sz="1400"/>
              <a:t>SA</a:t>
            </a:r>
            <a:r>
              <a:rPr lang="en-ZA" sz="1400" baseline="0"/>
              <a:t> CONSUMER : URBANIZATION (MILLION)</a:t>
            </a:r>
            <a:endParaRPr lang="en-ZA" sz="140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Sheet1!$B$8</c:f>
              <c:strCache>
                <c:ptCount val="1"/>
                <c:pt idx="0">
                  <c:v>RURAL</c:v>
                </c:pt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Sheet1!$A$9:$A$17</c:f>
              <c:numCache>
                <c:formatCode>General</c:formatCode>
                <c:ptCount val="9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Sheet1!$B$9:$B$17</c:f>
              <c:numCache>
                <c:formatCode>General</c:formatCode>
                <c:ptCount val="9"/>
                <c:pt idx="0">
                  <c:v>12</c:v>
                </c:pt>
                <c:pt idx="1">
                  <c:v>12.5</c:v>
                </c:pt>
                <c:pt idx="2">
                  <c:v>13</c:v>
                </c:pt>
                <c:pt idx="3">
                  <c:v>13.5</c:v>
                </c:pt>
                <c:pt idx="4">
                  <c:v>13</c:v>
                </c:pt>
                <c:pt idx="5">
                  <c:v>13</c:v>
                </c:pt>
                <c:pt idx="6">
                  <c:v>13.5</c:v>
                </c:pt>
                <c:pt idx="7">
                  <c:v>13.5</c:v>
                </c:pt>
                <c:pt idx="8">
                  <c:v>13.5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94-4977-A1E5-6694F7492B1A}"/>
            </c:ext>
          </c:extLst>
        </c:ser>
        <c:ser>
          <c:idx val="1"/>
          <c:order val="1"/>
          <c:tx>
            <c:strRef>
              <c:f>Sheet1!$C$8</c:f>
              <c:strCache>
                <c:ptCount val="1"/>
                <c:pt idx="0">
                  <c:v>URBAN</c:v>
                </c:pt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Sheet1!$A$9:$A$17</c:f>
              <c:numCache>
                <c:formatCode>General</c:formatCode>
                <c:ptCount val="9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Sheet1!$C$9:$C$17</c:f>
              <c:numCache>
                <c:formatCode>General</c:formatCode>
                <c:ptCount val="9"/>
                <c:pt idx="0">
                  <c:v>18</c:v>
                </c:pt>
                <c:pt idx="1">
                  <c:v>18.5</c:v>
                </c:pt>
                <c:pt idx="2">
                  <c:v>18.600000000000001</c:v>
                </c:pt>
                <c:pt idx="3">
                  <c:v>20.5</c:v>
                </c:pt>
                <c:pt idx="4">
                  <c:v>22</c:v>
                </c:pt>
                <c:pt idx="5">
                  <c:v>22</c:v>
                </c:pt>
                <c:pt idx="6">
                  <c:v>23.5</c:v>
                </c:pt>
                <c:pt idx="7">
                  <c:v>24</c:v>
                </c:pt>
                <c:pt idx="8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A94-4977-A1E5-6694F7492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100544"/>
        <c:axId val="99102080"/>
      </c:barChart>
      <c:catAx>
        <c:axId val="99100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9102080"/>
        <c:crosses val="autoZero"/>
        <c:auto val="1"/>
        <c:lblAlgn val="ctr"/>
        <c:lblOffset val="100"/>
        <c:noMultiLvlLbl val="0"/>
      </c:catAx>
      <c:valAx>
        <c:axId val="99102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10054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 dirty="0"/>
              <a:t>OPTIMUM FEEDING</a:t>
            </a:r>
            <a:r>
              <a:rPr lang="en-US" sz="1400" baseline="0" dirty="0"/>
              <a:t> PERIOD </a:t>
            </a:r>
            <a:endParaRPr lang="en-US" sz="1400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Sheet1!$B$1:$B$2</c:f>
              <c:strCache>
                <c:ptCount val="1"/>
                <c:pt idx="0">
                  <c:v>OPTIMUM VOERPERIODE VIR VERSKILLENDE RASSE DAE</c:v>
                </c:pt>
              </c:strCache>
            </c:strRef>
          </c:tx>
          <c:invertIfNegative val="0"/>
          <c:cat>
            <c:strRef>
              <c:f>Sheet1!$A$3:$A$9</c:f>
              <c:strCache>
                <c:ptCount val="7"/>
                <c:pt idx="0">
                  <c:v>AFRIKANER</c:v>
                </c:pt>
                <c:pt idx="1">
                  <c:v>BRAHMAN</c:v>
                </c:pt>
                <c:pt idx="2">
                  <c:v>BONSMARA</c:v>
                </c:pt>
                <c:pt idx="3">
                  <c:v>SIMBRA</c:v>
                </c:pt>
                <c:pt idx="4">
                  <c:v>ANGUS</c:v>
                </c:pt>
                <c:pt idx="5">
                  <c:v>LIMOUSIN</c:v>
                </c:pt>
                <c:pt idx="6">
                  <c:v>SIMMENTALER</c:v>
                </c:pt>
              </c:strCache>
            </c:strRef>
          </c:cat>
          <c:val>
            <c:numRef>
              <c:f>Sheet1!$B$3:$B$9</c:f>
              <c:numCache>
                <c:formatCode>General</c:formatCode>
                <c:ptCount val="7"/>
                <c:pt idx="0">
                  <c:v>105</c:v>
                </c:pt>
                <c:pt idx="1">
                  <c:v>112</c:v>
                </c:pt>
                <c:pt idx="2">
                  <c:v>112</c:v>
                </c:pt>
                <c:pt idx="3">
                  <c:v>147</c:v>
                </c:pt>
                <c:pt idx="4">
                  <c:v>154</c:v>
                </c:pt>
                <c:pt idx="5">
                  <c:v>182</c:v>
                </c:pt>
                <c:pt idx="6">
                  <c:v>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E-469C-91D8-5AC303BB93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508224"/>
        <c:axId val="101509760"/>
      </c:barChart>
      <c:catAx>
        <c:axId val="101508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0"/>
            </a:pPr>
            <a:endParaRPr lang="en-US"/>
          </a:p>
        </c:txPr>
        <c:crossAx val="101509760"/>
        <c:crosses val="autoZero"/>
        <c:auto val="1"/>
        <c:lblAlgn val="ctr"/>
        <c:lblOffset val="100"/>
        <c:noMultiLvlLbl val="0"/>
      </c:catAx>
      <c:valAx>
        <c:axId val="101509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508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AANTAL SIKLUSSE PER JAAR DAE VIR VERSKILLENDE RASSE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Sheet1!$B$12:$B$13</c:f>
              <c:strCache>
                <c:ptCount val="1"/>
                <c:pt idx="0">
                  <c:v>AANTAL SIKLUSSE PER JAAR DAE</c:v>
                </c:pt>
              </c:strCache>
            </c:strRef>
          </c:tx>
          <c:invertIfNegative val="0"/>
          <c:cat>
            <c:strRef>
              <c:f>Sheet1!$A$14:$A$20</c:f>
              <c:strCache>
                <c:ptCount val="7"/>
                <c:pt idx="0">
                  <c:v>AFRIKANER</c:v>
                </c:pt>
                <c:pt idx="1">
                  <c:v>BRAHMAN</c:v>
                </c:pt>
                <c:pt idx="2">
                  <c:v>BONSMARA</c:v>
                </c:pt>
                <c:pt idx="3">
                  <c:v>SIMBRA</c:v>
                </c:pt>
                <c:pt idx="4">
                  <c:v>ANGUS</c:v>
                </c:pt>
                <c:pt idx="5">
                  <c:v>LIMOUSIN</c:v>
                </c:pt>
                <c:pt idx="6">
                  <c:v>SIMMENTALER</c:v>
                </c:pt>
              </c:strCache>
            </c:strRef>
          </c:cat>
          <c:val>
            <c:numRef>
              <c:f>Sheet1!$B$14:$B$20</c:f>
              <c:numCache>
                <c:formatCode>General</c:formatCode>
                <c:ptCount val="7"/>
                <c:pt idx="0">
                  <c:v>3.5</c:v>
                </c:pt>
                <c:pt idx="1">
                  <c:v>3.3</c:v>
                </c:pt>
                <c:pt idx="2">
                  <c:v>3.3</c:v>
                </c:pt>
                <c:pt idx="3">
                  <c:v>2.5</c:v>
                </c:pt>
                <c:pt idx="4">
                  <c:v>2.4</c:v>
                </c:pt>
                <c:pt idx="5">
                  <c:v>1.9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A2-47D3-A591-A9FD51433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843776"/>
        <c:axId val="110845312"/>
      </c:barChart>
      <c:catAx>
        <c:axId val="110843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10845312"/>
        <c:crosses val="autoZero"/>
        <c:auto val="1"/>
        <c:lblAlgn val="ctr"/>
        <c:lblOffset val="100"/>
        <c:noMultiLvlLbl val="0"/>
      </c:catAx>
      <c:valAx>
        <c:axId val="1108453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8437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/>
              <a:t>RIEMLAND STUDIEGROEP : GDT OP 42 DAE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Sheet1!$A$3:$A$22</c:f>
              <c:strCache>
                <c:ptCount val="20"/>
                <c:pt idx="0">
                  <c:v>Brahman</c:v>
                </c:pt>
                <c:pt idx="1">
                  <c:v>Charolois</c:v>
                </c:pt>
                <c:pt idx="2">
                  <c:v>Simbra</c:v>
                </c:pt>
                <c:pt idx="3">
                  <c:v>Brahman</c:v>
                </c:pt>
                <c:pt idx="4">
                  <c:v>Brahman</c:v>
                </c:pt>
                <c:pt idx="5">
                  <c:v>Beefmaster</c:v>
                </c:pt>
                <c:pt idx="6">
                  <c:v>Bonsmara </c:v>
                </c:pt>
                <c:pt idx="7">
                  <c:v>Simbra </c:v>
                </c:pt>
                <c:pt idx="8">
                  <c:v>Brahman</c:v>
                </c:pt>
                <c:pt idx="9">
                  <c:v>Bonsmara </c:v>
                </c:pt>
                <c:pt idx="10">
                  <c:v>Bonsmara </c:v>
                </c:pt>
                <c:pt idx="11">
                  <c:v>Bonsmara </c:v>
                </c:pt>
                <c:pt idx="12">
                  <c:v>Bonsmara </c:v>
                </c:pt>
                <c:pt idx="13">
                  <c:v>Bonsmara </c:v>
                </c:pt>
                <c:pt idx="14">
                  <c:v>Beefmaster</c:v>
                </c:pt>
                <c:pt idx="15">
                  <c:v>Beefmaster</c:v>
                </c:pt>
                <c:pt idx="16">
                  <c:v>Bonsmara </c:v>
                </c:pt>
                <c:pt idx="17">
                  <c:v>Bonsmara </c:v>
                </c:pt>
                <c:pt idx="18">
                  <c:v>Bonsmara </c:v>
                </c:pt>
                <c:pt idx="19">
                  <c:v>Bonsmara </c:v>
                </c:pt>
              </c:strCache>
            </c:strRef>
          </c:cat>
          <c:val>
            <c:numRef>
              <c:f>Sheet1!$B$3:$B$22</c:f>
              <c:numCache>
                <c:formatCode>General</c:formatCode>
                <c:ptCount val="20"/>
                <c:pt idx="0">
                  <c:v>1.6</c:v>
                </c:pt>
                <c:pt idx="1">
                  <c:v>1.63</c:v>
                </c:pt>
                <c:pt idx="2">
                  <c:v>1.66</c:v>
                </c:pt>
                <c:pt idx="3">
                  <c:v>1.76</c:v>
                </c:pt>
                <c:pt idx="4">
                  <c:v>1.79</c:v>
                </c:pt>
                <c:pt idx="5">
                  <c:v>1.88</c:v>
                </c:pt>
                <c:pt idx="6">
                  <c:v>1.9</c:v>
                </c:pt>
                <c:pt idx="7">
                  <c:v>1.9</c:v>
                </c:pt>
                <c:pt idx="8">
                  <c:v>1.9</c:v>
                </c:pt>
                <c:pt idx="9">
                  <c:v>1.91</c:v>
                </c:pt>
                <c:pt idx="10">
                  <c:v>1.92</c:v>
                </c:pt>
                <c:pt idx="11">
                  <c:v>1.92</c:v>
                </c:pt>
                <c:pt idx="12">
                  <c:v>1.95</c:v>
                </c:pt>
                <c:pt idx="13">
                  <c:v>1.95</c:v>
                </c:pt>
                <c:pt idx="14">
                  <c:v>2.0699999999999998</c:v>
                </c:pt>
                <c:pt idx="15">
                  <c:v>2.08</c:v>
                </c:pt>
                <c:pt idx="16">
                  <c:v>2.09</c:v>
                </c:pt>
                <c:pt idx="17">
                  <c:v>2.1</c:v>
                </c:pt>
                <c:pt idx="18">
                  <c:v>2.11</c:v>
                </c:pt>
                <c:pt idx="19">
                  <c:v>2.42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82-4F2D-95E6-1D84DC47F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260608"/>
        <c:axId val="110262144"/>
      </c:barChart>
      <c:catAx>
        <c:axId val="11026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0262144"/>
        <c:crosses val="autoZero"/>
        <c:auto val="1"/>
        <c:lblAlgn val="ctr"/>
        <c:lblOffset val="100"/>
        <c:noMultiLvlLbl val="0"/>
      </c:catAx>
      <c:valAx>
        <c:axId val="110262144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2606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n-ZA" sz="2400" dirty="0"/>
              <a:t>PRODUCER</a:t>
            </a:r>
            <a:r>
              <a:rPr lang="en-ZA" sz="2400" baseline="0" dirty="0"/>
              <a:t> AS % OF CONSUMER</a:t>
            </a:r>
            <a:r>
              <a:rPr lang="en-ZA" sz="2400" dirty="0"/>
              <a:t> 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trendline>
            <c:trendlineType val="power"/>
            <c:dispRSqr val="0"/>
            <c:dispEq val="0"/>
          </c:trendline>
          <c:cat>
            <c:numRef>
              <c:f>Sheet1!$A$3:$A$5</c:f>
              <c:numCache>
                <c:formatCode>General</c:formatCode>
                <c:ptCount val="3"/>
                <c:pt idx="0">
                  <c:v>1910</c:v>
                </c:pt>
                <c:pt idx="1">
                  <c:v>1990</c:v>
                </c:pt>
                <c:pt idx="2">
                  <c:v>2020</c:v>
                </c:pt>
              </c:numCache>
            </c:numRef>
          </c:cat>
          <c:val>
            <c:numRef>
              <c:f>Sheet1!$B$3:$B$5</c:f>
              <c:numCache>
                <c:formatCode>0%</c:formatCode>
                <c:ptCount val="3"/>
                <c:pt idx="0">
                  <c:v>0.45</c:v>
                </c:pt>
                <c:pt idx="1">
                  <c:v>0.1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13-4E27-A261-BB7573B64A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296448"/>
        <c:axId val="110302336"/>
      </c:barChart>
      <c:catAx>
        <c:axId val="110296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0302336"/>
        <c:crosses val="autoZero"/>
        <c:auto val="1"/>
        <c:lblAlgn val="ctr"/>
        <c:lblOffset val="100"/>
        <c:noMultiLvlLbl val="0"/>
      </c:catAx>
      <c:valAx>
        <c:axId val="1103023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02964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</c:strCache>
            </c:strRef>
          </c:tx>
          <c:invertIfNegative val="0"/>
          <c:trendline>
            <c:trendlineType val="poly"/>
            <c:order val="2"/>
            <c:dispRSqr val="0"/>
            <c:dispEq val="0"/>
          </c:trendline>
          <c:cat>
            <c:strRef>
              <c:f>Sheet1!$A$3:$A$7</c:f>
              <c:strCache>
                <c:ptCount val="5"/>
                <c:pt idx="0">
                  <c:v>WEANER</c:v>
                </c:pt>
                <c:pt idx="1">
                  <c:v>FEEDLOT</c:v>
                </c:pt>
                <c:pt idx="2">
                  <c:v>ABATTOIR</c:v>
                </c:pt>
                <c:pt idx="3">
                  <c:v>WHOLESALE</c:v>
                </c:pt>
                <c:pt idx="4">
                  <c:v>RETAIL</c:v>
                </c:pt>
              </c:strCache>
            </c:strRef>
          </c:cat>
          <c:val>
            <c:numRef>
              <c:f>Sheet1!$B$3:$B$7</c:f>
              <c:numCache>
                <c:formatCode>General</c:formatCode>
                <c:ptCount val="5"/>
                <c:pt idx="0">
                  <c:v>4600</c:v>
                </c:pt>
                <c:pt idx="1">
                  <c:v>9656</c:v>
                </c:pt>
                <c:pt idx="2">
                  <c:v>10500</c:v>
                </c:pt>
                <c:pt idx="3">
                  <c:v>11700</c:v>
                </c:pt>
                <c:pt idx="4">
                  <c:v>14100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93-47C5-B101-7D289ACE69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324352"/>
        <c:axId val="110354816"/>
      </c:barChart>
      <c:catAx>
        <c:axId val="110324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0354816"/>
        <c:crosses val="autoZero"/>
        <c:auto val="1"/>
        <c:lblAlgn val="ctr"/>
        <c:lblOffset val="100"/>
        <c:noMultiLvlLbl val="0"/>
      </c:catAx>
      <c:valAx>
        <c:axId val="110354816"/>
        <c:scaling>
          <c:orientation val="minMax"/>
          <c:max val="14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3243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598254199610781E-2"/>
          <c:y val="0.25574137370250521"/>
          <c:w val="0.9032345620706409"/>
          <c:h val="0.535168023290749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trendlineType val="poly"/>
            <c:order val="2"/>
            <c:dispRSqr val="0"/>
            <c:dispEq val="0"/>
          </c:trendline>
          <c:cat>
            <c:strRef>
              <c:f>'[Chart in Microsoft PowerPoint]Sheet1'!$B$13:$L$13</c:f>
              <c:strCache>
                <c:ptCount val="11"/>
                <c:pt idx="0">
                  <c:v>2005/6</c:v>
                </c:pt>
                <c:pt idx="1">
                  <c:v>2006/7</c:v>
                </c:pt>
                <c:pt idx="2">
                  <c:v>2007/8</c:v>
                </c:pt>
                <c:pt idx="3">
                  <c:v>2008/9</c:v>
                </c:pt>
                <c:pt idx="4">
                  <c:v>2009/10</c:v>
                </c:pt>
                <c:pt idx="5">
                  <c:v>2010/11</c:v>
                </c:pt>
                <c:pt idx="6">
                  <c:v>2011/12</c:v>
                </c:pt>
                <c:pt idx="7">
                  <c:v>2012/13</c:v>
                </c:pt>
                <c:pt idx="8">
                  <c:v>2013/14</c:v>
                </c:pt>
                <c:pt idx="9">
                  <c:v>2014/15</c:v>
                </c:pt>
                <c:pt idx="10">
                  <c:v>2015/16</c:v>
                </c:pt>
              </c:strCache>
            </c:strRef>
          </c:cat>
          <c:val>
            <c:numRef>
              <c:f>'[Chart in Microsoft PowerPoint]Sheet1'!$B$20:$L$20</c:f>
              <c:numCache>
                <c:formatCode>General</c:formatCode>
                <c:ptCount val="11"/>
                <c:pt idx="0">
                  <c:v>173.87</c:v>
                </c:pt>
                <c:pt idx="1">
                  <c:v>230.38</c:v>
                </c:pt>
                <c:pt idx="2">
                  <c:v>308.81</c:v>
                </c:pt>
                <c:pt idx="3">
                  <c:v>321.75</c:v>
                </c:pt>
                <c:pt idx="4">
                  <c:v>364.75</c:v>
                </c:pt>
                <c:pt idx="5">
                  <c:v>384.95</c:v>
                </c:pt>
                <c:pt idx="6">
                  <c:v>546.95000000000005</c:v>
                </c:pt>
                <c:pt idx="7">
                  <c:v>712.34999999999991</c:v>
                </c:pt>
                <c:pt idx="8">
                  <c:v>811.35</c:v>
                </c:pt>
                <c:pt idx="9">
                  <c:v>993.15</c:v>
                </c:pt>
                <c:pt idx="10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AA-467D-AF42-9326C0785B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414080"/>
        <c:axId val="110415872"/>
      </c:barChart>
      <c:catAx>
        <c:axId val="1104140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15872"/>
        <c:crosses val="autoZero"/>
        <c:auto val="1"/>
        <c:lblAlgn val="ctr"/>
        <c:lblOffset val="100"/>
        <c:noMultiLvlLbl val="0"/>
      </c:catAx>
      <c:valAx>
        <c:axId val="110415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 sz="1400" b="1"/>
                  <a:t>RAND (MILLIONS)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14080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CONTRIBUTION</a:t>
            </a:r>
            <a:r>
              <a:rPr lang="en-US" baseline="0"/>
              <a:t> TO TURNOVER</a:t>
            </a:r>
            <a:endParaRPr lang="en-US"/>
          </a:p>
        </c:rich>
      </c:tx>
      <c:overlay val="0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ENG!$F$13:$F$14</c:f>
              <c:strCache>
                <c:ptCount val="1"/>
                <c:pt idx="0">
                  <c:v>FUTURE  TURNOVER</c:v>
                </c:pt>
              </c:strCache>
            </c:strRef>
          </c:tx>
          <c:cat>
            <c:strRef>
              <c:f>ENG!$A$15:$A$24</c:f>
              <c:strCache>
                <c:ptCount val="10"/>
                <c:pt idx="0">
                  <c:v>FARM</c:v>
                </c:pt>
                <c:pt idx="1">
                  <c:v>BULL STATION</c:v>
                </c:pt>
                <c:pt idx="2">
                  <c:v>FEEDS</c:v>
                </c:pt>
                <c:pt idx="3">
                  <c:v>BEEF FEEDLOT</c:v>
                </c:pt>
                <c:pt idx="4">
                  <c:v>ABATTOIR</c:v>
                </c:pt>
                <c:pt idx="5">
                  <c:v>WHOLESALE</c:v>
                </c:pt>
                <c:pt idx="6">
                  <c:v>RETAIL</c:v>
                </c:pt>
                <c:pt idx="7">
                  <c:v>EXPORT</c:v>
                </c:pt>
                <c:pt idx="8">
                  <c:v>SHEEP FEEDLOT</c:v>
                </c:pt>
                <c:pt idx="9">
                  <c:v>MAIZE MILL</c:v>
                </c:pt>
              </c:strCache>
            </c:strRef>
          </c:cat>
          <c:val>
            <c:numRef>
              <c:f>ENG!$F$15:$F$24</c:f>
              <c:numCache>
                <c:formatCode>General</c:formatCode>
                <c:ptCount val="10"/>
                <c:pt idx="0">
                  <c:v>10</c:v>
                </c:pt>
                <c:pt idx="1">
                  <c:v>3.5</c:v>
                </c:pt>
                <c:pt idx="2">
                  <c:v>280</c:v>
                </c:pt>
                <c:pt idx="3">
                  <c:v>300</c:v>
                </c:pt>
                <c:pt idx="4">
                  <c:v>650</c:v>
                </c:pt>
                <c:pt idx="5">
                  <c:v>260</c:v>
                </c:pt>
                <c:pt idx="6">
                  <c:v>260</c:v>
                </c:pt>
                <c:pt idx="7">
                  <c:v>130</c:v>
                </c:pt>
                <c:pt idx="8">
                  <c:v>40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3-47D3-BD1A-5CC6B11F3D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402397632674474E-2"/>
          <c:y val="4.811139924303897E-2"/>
          <c:w val="0.88362192947132256"/>
          <c:h val="0.84686780418882035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diamond"/>
            <c:size val="5"/>
            <c:spPr>
              <a:solidFill>
                <a:schemeClr val="tx1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trendline>
            <c:spPr>
              <a:ln w="38100">
                <a:solidFill>
                  <a:srgbClr val="FFFF00"/>
                </a:solidFill>
                <a:prstDash val="solid"/>
              </a:ln>
            </c:spPr>
            <c:trendlineType val="poly"/>
            <c:order val="2"/>
            <c:dispRSqr val="0"/>
            <c:dispEq val="0"/>
          </c:trendline>
          <c:yVal>
            <c:numRef>
              <c:f>'SER FARM FASE C DATA 1207'!$X$2:$X$2366</c:f>
              <c:numCache>
                <c:formatCode>General</c:formatCode>
                <c:ptCount val="2365"/>
                <c:pt idx="0">
                  <c:v>1750</c:v>
                </c:pt>
                <c:pt idx="1">
                  <c:v>1400</c:v>
                </c:pt>
                <c:pt idx="2">
                  <c:v>1571</c:v>
                </c:pt>
                <c:pt idx="3">
                  <c:v>1207</c:v>
                </c:pt>
                <c:pt idx="4">
                  <c:v>1450</c:v>
                </c:pt>
                <c:pt idx="5">
                  <c:v>1830</c:v>
                </c:pt>
                <c:pt idx="6">
                  <c:v>1634</c:v>
                </c:pt>
                <c:pt idx="7">
                  <c:v>1723</c:v>
                </c:pt>
                <c:pt idx="8">
                  <c:v>1571</c:v>
                </c:pt>
                <c:pt idx="9">
                  <c:v>1598</c:v>
                </c:pt>
                <c:pt idx="10">
                  <c:v>1625</c:v>
                </c:pt>
                <c:pt idx="11">
                  <c:v>1571</c:v>
                </c:pt>
                <c:pt idx="12">
                  <c:v>1661</c:v>
                </c:pt>
                <c:pt idx="13">
                  <c:v>1661</c:v>
                </c:pt>
                <c:pt idx="14">
                  <c:v>1688</c:v>
                </c:pt>
                <c:pt idx="15">
                  <c:v>1607</c:v>
                </c:pt>
                <c:pt idx="16">
                  <c:v>1464</c:v>
                </c:pt>
                <c:pt idx="17">
                  <c:v>1661</c:v>
                </c:pt>
                <c:pt idx="18">
                  <c:v>1589</c:v>
                </c:pt>
                <c:pt idx="19">
                  <c:v>1411</c:v>
                </c:pt>
                <c:pt idx="20">
                  <c:v>1482</c:v>
                </c:pt>
                <c:pt idx="21">
                  <c:v>1429</c:v>
                </c:pt>
                <c:pt idx="22">
                  <c:v>1536</c:v>
                </c:pt>
                <c:pt idx="23">
                  <c:v>1705</c:v>
                </c:pt>
                <c:pt idx="24">
                  <c:v>1598</c:v>
                </c:pt>
                <c:pt idx="25">
                  <c:v>1571</c:v>
                </c:pt>
                <c:pt idx="26">
                  <c:v>1830</c:v>
                </c:pt>
                <c:pt idx="27">
                  <c:v>1696</c:v>
                </c:pt>
                <c:pt idx="28">
                  <c:v>1509</c:v>
                </c:pt>
                <c:pt idx="29">
                  <c:v>1634</c:v>
                </c:pt>
                <c:pt idx="30">
                  <c:v>1482</c:v>
                </c:pt>
                <c:pt idx="31">
                  <c:v>1589</c:v>
                </c:pt>
                <c:pt idx="32">
                  <c:v>1741</c:v>
                </c:pt>
                <c:pt idx="33">
                  <c:v>1509</c:v>
                </c:pt>
                <c:pt idx="34">
                  <c:v>1964</c:v>
                </c:pt>
                <c:pt idx="35">
                  <c:v>1366</c:v>
                </c:pt>
                <c:pt idx="36">
                  <c:v>1964</c:v>
                </c:pt>
                <c:pt idx="37">
                  <c:v>1866</c:v>
                </c:pt>
                <c:pt idx="38">
                  <c:v>1589</c:v>
                </c:pt>
                <c:pt idx="39">
                  <c:v>1616</c:v>
                </c:pt>
                <c:pt idx="40">
                  <c:v>1705</c:v>
                </c:pt>
                <c:pt idx="41">
                  <c:v>1732</c:v>
                </c:pt>
                <c:pt idx="42">
                  <c:v>1750</c:v>
                </c:pt>
                <c:pt idx="43">
                  <c:v>1527</c:v>
                </c:pt>
                <c:pt idx="44">
                  <c:v>1920</c:v>
                </c:pt>
                <c:pt idx="45">
                  <c:v>1688</c:v>
                </c:pt>
                <c:pt idx="46">
                  <c:v>1366</c:v>
                </c:pt>
                <c:pt idx="47">
                  <c:v>1741</c:v>
                </c:pt>
                <c:pt idx="48">
                  <c:v>1563</c:v>
                </c:pt>
                <c:pt idx="49">
                  <c:v>1643</c:v>
                </c:pt>
                <c:pt idx="50">
                  <c:v>1920</c:v>
                </c:pt>
                <c:pt idx="51">
                  <c:v>1705</c:v>
                </c:pt>
                <c:pt idx="52">
                  <c:v>1768</c:v>
                </c:pt>
                <c:pt idx="53">
                  <c:v>1679</c:v>
                </c:pt>
                <c:pt idx="54">
                  <c:v>1446</c:v>
                </c:pt>
                <c:pt idx="55">
                  <c:v>1420</c:v>
                </c:pt>
                <c:pt idx="56">
                  <c:v>2107</c:v>
                </c:pt>
                <c:pt idx="57">
                  <c:v>1670</c:v>
                </c:pt>
                <c:pt idx="58">
                  <c:v>1527</c:v>
                </c:pt>
                <c:pt idx="59">
                  <c:v>1830</c:v>
                </c:pt>
                <c:pt idx="60">
                  <c:v>1696</c:v>
                </c:pt>
                <c:pt idx="61">
                  <c:v>1509</c:v>
                </c:pt>
                <c:pt idx="62">
                  <c:v>1634</c:v>
                </c:pt>
                <c:pt idx="63">
                  <c:v>1589</c:v>
                </c:pt>
                <c:pt idx="64">
                  <c:v>2089</c:v>
                </c:pt>
                <c:pt idx="65">
                  <c:v>1795</c:v>
                </c:pt>
                <c:pt idx="66">
                  <c:v>1429</c:v>
                </c:pt>
                <c:pt idx="67">
                  <c:v>1571</c:v>
                </c:pt>
                <c:pt idx="68">
                  <c:v>1607</c:v>
                </c:pt>
                <c:pt idx="69">
                  <c:v>1616</c:v>
                </c:pt>
                <c:pt idx="70">
                  <c:v>1696</c:v>
                </c:pt>
                <c:pt idx="71">
                  <c:v>1563</c:v>
                </c:pt>
                <c:pt idx="72">
                  <c:v>1813</c:v>
                </c:pt>
                <c:pt idx="73">
                  <c:v>1893</c:v>
                </c:pt>
                <c:pt idx="74">
                  <c:v>1527</c:v>
                </c:pt>
                <c:pt idx="75">
                  <c:v>1652</c:v>
                </c:pt>
                <c:pt idx="76">
                  <c:v>1545</c:v>
                </c:pt>
                <c:pt idx="77">
                  <c:v>1491</c:v>
                </c:pt>
                <c:pt idx="78">
                  <c:v>1464</c:v>
                </c:pt>
                <c:pt idx="79">
                  <c:v>1982</c:v>
                </c:pt>
                <c:pt idx="80">
                  <c:v>1705</c:v>
                </c:pt>
                <c:pt idx="81">
                  <c:v>1938</c:v>
                </c:pt>
                <c:pt idx="82">
                  <c:v>1902</c:v>
                </c:pt>
                <c:pt idx="83">
                  <c:v>1652</c:v>
                </c:pt>
                <c:pt idx="84">
                  <c:v>1911</c:v>
                </c:pt>
                <c:pt idx="85">
                  <c:v>1696</c:v>
                </c:pt>
                <c:pt idx="86">
                  <c:v>1571</c:v>
                </c:pt>
                <c:pt idx="87">
                  <c:v>1125</c:v>
                </c:pt>
                <c:pt idx="88">
                  <c:v>1795</c:v>
                </c:pt>
                <c:pt idx="89">
                  <c:v>1455</c:v>
                </c:pt>
                <c:pt idx="90">
                  <c:v>1732</c:v>
                </c:pt>
                <c:pt idx="91">
                  <c:v>1509</c:v>
                </c:pt>
                <c:pt idx="92">
                  <c:v>1786</c:v>
                </c:pt>
                <c:pt idx="93">
                  <c:v>1500</c:v>
                </c:pt>
                <c:pt idx="94">
                  <c:v>1589</c:v>
                </c:pt>
                <c:pt idx="95">
                  <c:v>1777</c:v>
                </c:pt>
                <c:pt idx="96">
                  <c:v>1652</c:v>
                </c:pt>
                <c:pt idx="97">
                  <c:v>1563</c:v>
                </c:pt>
                <c:pt idx="98">
                  <c:v>1607</c:v>
                </c:pt>
                <c:pt idx="99">
                  <c:v>1741</c:v>
                </c:pt>
                <c:pt idx="100">
                  <c:v>1357</c:v>
                </c:pt>
                <c:pt idx="101">
                  <c:v>1545</c:v>
                </c:pt>
                <c:pt idx="102">
                  <c:v>1598</c:v>
                </c:pt>
                <c:pt idx="103">
                  <c:v>1652</c:v>
                </c:pt>
                <c:pt idx="104">
                  <c:v>1839</c:v>
                </c:pt>
                <c:pt idx="105">
                  <c:v>1839</c:v>
                </c:pt>
                <c:pt idx="106">
                  <c:v>1688</c:v>
                </c:pt>
                <c:pt idx="107">
                  <c:v>1598</c:v>
                </c:pt>
                <c:pt idx="108">
                  <c:v>1339</c:v>
                </c:pt>
                <c:pt idx="109">
                  <c:v>1036</c:v>
                </c:pt>
                <c:pt idx="110">
                  <c:v>1723</c:v>
                </c:pt>
                <c:pt idx="111">
                  <c:v>1661</c:v>
                </c:pt>
                <c:pt idx="112">
                  <c:v>1893</c:v>
                </c:pt>
                <c:pt idx="113">
                  <c:v>1527</c:v>
                </c:pt>
                <c:pt idx="114">
                  <c:v>1554</c:v>
                </c:pt>
                <c:pt idx="115">
                  <c:v>1518</c:v>
                </c:pt>
                <c:pt idx="116">
                  <c:v>1563</c:v>
                </c:pt>
                <c:pt idx="117">
                  <c:v>1821</c:v>
                </c:pt>
                <c:pt idx="118">
                  <c:v>1643</c:v>
                </c:pt>
                <c:pt idx="119">
                  <c:v>1714</c:v>
                </c:pt>
                <c:pt idx="120">
                  <c:v>1625</c:v>
                </c:pt>
                <c:pt idx="121">
                  <c:v>1902</c:v>
                </c:pt>
                <c:pt idx="122">
                  <c:v>1982</c:v>
                </c:pt>
                <c:pt idx="123">
                  <c:v>1795</c:v>
                </c:pt>
                <c:pt idx="124">
                  <c:v>1554</c:v>
                </c:pt>
                <c:pt idx="125">
                  <c:v>1768</c:v>
                </c:pt>
                <c:pt idx="126">
                  <c:v>1804</c:v>
                </c:pt>
                <c:pt idx="127">
                  <c:v>1750</c:v>
                </c:pt>
                <c:pt idx="128">
                  <c:v>1482</c:v>
                </c:pt>
                <c:pt idx="129">
                  <c:v>1768</c:v>
                </c:pt>
                <c:pt idx="130">
                  <c:v>1866</c:v>
                </c:pt>
                <c:pt idx="131">
                  <c:v>1589</c:v>
                </c:pt>
                <c:pt idx="132">
                  <c:v>1455</c:v>
                </c:pt>
                <c:pt idx="133">
                  <c:v>1705</c:v>
                </c:pt>
                <c:pt idx="134">
                  <c:v>1438</c:v>
                </c:pt>
                <c:pt idx="135">
                  <c:v>1491</c:v>
                </c:pt>
                <c:pt idx="136">
                  <c:v>1777</c:v>
                </c:pt>
                <c:pt idx="137">
                  <c:v>1670</c:v>
                </c:pt>
                <c:pt idx="138">
                  <c:v>1634</c:v>
                </c:pt>
                <c:pt idx="139">
                  <c:v>1420</c:v>
                </c:pt>
                <c:pt idx="140">
                  <c:v>1732</c:v>
                </c:pt>
                <c:pt idx="141">
                  <c:v>1598</c:v>
                </c:pt>
                <c:pt idx="142">
                  <c:v>1938</c:v>
                </c:pt>
                <c:pt idx="143">
                  <c:v>1786</c:v>
                </c:pt>
                <c:pt idx="144">
                  <c:v>1902</c:v>
                </c:pt>
                <c:pt idx="145">
                  <c:v>1571</c:v>
                </c:pt>
                <c:pt idx="146">
                  <c:v>1705</c:v>
                </c:pt>
                <c:pt idx="147">
                  <c:v>1625</c:v>
                </c:pt>
                <c:pt idx="148">
                  <c:v>1634</c:v>
                </c:pt>
                <c:pt idx="149">
                  <c:v>1554</c:v>
                </c:pt>
                <c:pt idx="150">
                  <c:v>1607</c:v>
                </c:pt>
                <c:pt idx="151">
                  <c:v>1482</c:v>
                </c:pt>
                <c:pt idx="152">
                  <c:v>1554</c:v>
                </c:pt>
                <c:pt idx="153">
                  <c:v>1714</c:v>
                </c:pt>
                <c:pt idx="154">
                  <c:v>1911</c:v>
                </c:pt>
                <c:pt idx="155">
                  <c:v>1429</c:v>
                </c:pt>
                <c:pt idx="156">
                  <c:v>1848</c:v>
                </c:pt>
                <c:pt idx="157">
                  <c:v>1348</c:v>
                </c:pt>
                <c:pt idx="158">
                  <c:v>1688</c:v>
                </c:pt>
                <c:pt idx="159">
                  <c:v>1786</c:v>
                </c:pt>
                <c:pt idx="160">
                  <c:v>1759</c:v>
                </c:pt>
                <c:pt idx="161">
                  <c:v>1991</c:v>
                </c:pt>
                <c:pt idx="162">
                  <c:v>1339</c:v>
                </c:pt>
                <c:pt idx="163">
                  <c:v>1830</c:v>
                </c:pt>
                <c:pt idx="164">
                  <c:v>1652</c:v>
                </c:pt>
                <c:pt idx="165">
                  <c:v>1607</c:v>
                </c:pt>
                <c:pt idx="166">
                  <c:v>1554</c:v>
                </c:pt>
                <c:pt idx="167">
                  <c:v>1589</c:v>
                </c:pt>
                <c:pt idx="168">
                  <c:v>1759</c:v>
                </c:pt>
                <c:pt idx="169">
                  <c:v>1616</c:v>
                </c:pt>
                <c:pt idx="170">
                  <c:v>1420</c:v>
                </c:pt>
                <c:pt idx="171">
                  <c:v>1696</c:v>
                </c:pt>
                <c:pt idx="172">
                  <c:v>1589</c:v>
                </c:pt>
                <c:pt idx="173">
                  <c:v>1804</c:v>
                </c:pt>
                <c:pt idx="174">
                  <c:v>1554</c:v>
                </c:pt>
                <c:pt idx="175">
                  <c:v>1464</c:v>
                </c:pt>
                <c:pt idx="176">
                  <c:v>1750</c:v>
                </c:pt>
                <c:pt idx="177">
                  <c:v>1848</c:v>
                </c:pt>
                <c:pt idx="178">
                  <c:v>1723</c:v>
                </c:pt>
                <c:pt idx="179">
                  <c:v>2036</c:v>
                </c:pt>
                <c:pt idx="180">
                  <c:v>1554</c:v>
                </c:pt>
                <c:pt idx="181">
                  <c:v>1696</c:v>
                </c:pt>
                <c:pt idx="182">
                  <c:v>1973</c:v>
                </c:pt>
                <c:pt idx="183">
                  <c:v>1696</c:v>
                </c:pt>
                <c:pt idx="184">
                  <c:v>1688</c:v>
                </c:pt>
                <c:pt idx="185">
                  <c:v>1714</c:v>
                </c:pt>
                <c:pt idx="186">
                  <c:v>1545</c:v>
                </c:pt>
                <c:pt idx="187">
                  <c:v>1821</c:v>
                </c:pt>
                <c:pt idx="188">
                  <c:v>1616</c:v>
                </c:pt>
                <c:pt idx="189">
                  <c:v>1759</c:v>
                </c:pt>
                <c:pt idx="190">
                  <c:v>1911</c:v>
                </c:pt>
                <c:pt idx="191">
                  <c:v>1929</c:v>
                </c:pt>
                <c:pt idx="192">
                  <c:v>1759</c:v>
                </c:pt>
                <c:pt idx="193">
                  <c:v>1804</c:v>
                </c:pt>
                <c:pt idx="194">
                  <c:v>1670</c:v>
                </c:pt>
                <c:pt idx="195">
                  <c:v>1643</c:v>
                </c:pt>
                <c:pt idx="196">
                  <c:v>1625</c:v>
                </c:pt>
                <c:pt idx="197">
                  <c:v>1679</c:v>
                </c:pt>
                <c:pt idx="198">
                  <c:v>1795</c:v>
                </c:pt>
                <c:pt idx="199">
                  <c:v>1804</c:v>
                </c:pt>
                <c:pt idx="200">
                  <c:v>1652</c:v>
                </c:pt>
                <c:pt idx="201">
                  <c:v>1500</c:v>
                </c:pt>
                <c:pt idx="202">
                  <c:v>1634</c:v>
                </c:pt>
                <c:pt idx="203">
                  <c:v>1625</c:v>
                </c:pt>
                <c:pt idx="204">
                  <c:v>1714</c:v>
                </c:pt>
                <c:pt idx="205">
                  <c:v>1813</c:v>
                </c:pt>
                <c:pt idx="206">
                  <c:v>1536</c:v>
                </c:pt>
                <c:pt idx="207">
                  <c:v>1554</c:v>
                </c:pt>
                <c:pt idx="208">
                  <c:v>1777</c:v>
                </c:pt>
                <c:pt idx="209">
                  <c:v>1750</c:v>
                </c:pt>
                <c:pt idx="210">
                  <c:v>1723</c:v>
                </c:pt>
                <c:pt idx="211">
                  <c:v>1804</c:v>
                </c:pt>
                <c:pt idx="212">
                  <c:v>1741</c:v>
                </c:pt>
                <c:pt idx="213">
                  <c:v>1679</c:v>
                </c:pt>
                <c:pt idx="214">
                  <c:v>1688</c:v>
                </c:pt>
                <c:pt idx="215">
                  <c:v>1741</c:v>
                </c:pt>
                <c:pt idx="216">
                  <c:v>1679</c:v>
                </c:pt>
                <c:pt idx="217">
                  <c:v>1607</c:v>
                </c:pt>
                <c:pt idx="218">
                  <c:v>1732</c:v>
                </c:pt>
                <c:pt idx="219">
                  <c:v>1634</c:v>
                </c:pt>
                <c:pt idx="220">
                  <c:v>1750</c:v>
                </c:pt>
                <c:pt idx="221">
                  <c:v>1741</c:v>
                </c:pt>
                <c:pt idx="222">
                  <c:v>1679</c:v>
                </c:pt>
                <c:pt idx="223">
                  <c:v>1813</c:v>
                </c:pt>
                <c:pt idx="224">
                  <c:v>1571</c:v>
                </c:pt>
                <c:pt idx="225">
                  <c:v>1821</c:v>
                </c:pt>
                <c:pt idx="226">
                  <c:v>1554</c:v>
                </c:pt>
                <c:pt idx="227">
                  <c:v>1848</c:v>
                </c:pt>
                <c:pt idx="228">
                  <c:v>1652</c:v>
                </c:pt>
                <c:pt idx="229">
                  <c:v>1723</c:v>
                </c:pt>
                <c:pt idx="230">
                  <c:v>1955</c:v>
                </c:pt>
                <c:pt idx="231">
                  <c:v>1607</c:v>
                </c:pt>
                <c:pt idx="232">
                  <c:v>1741</c:v>
                </c:pt>
                <c:pt idx="233">
                  <c:v>1616</c:v>
                </c:pt>
                <c:pt idx="234">
                  <c:v>1777</c:v>
                </c:pt>
                <c:pt idx="235">
                  <c:v>1946</c:v>
                </c:pt>
                <c:pt idx="236">
                  <c:v>1589</c:v>
                </c:pt>
                <c:pt idx="237">
                  <c:v>1768</c:v>
                </c:pt>
                <c:pt idx="238">
                  <c:v>1571</c:v>
                </c:pt>
                <c:pt idx="239">
                  <c:v>1741</c:v>
                </c:pt>
                <c:pt idx="240">
                  <c:v>1821</c:v>
                </c:pt>
                <c:pt idx="241">
                  <c:v>1384</c:v>
                </c:pt>
                <c:pt idx="242">
                  <c:v>1804</c:v>
                </c:pt>
                <c:pt idx="243">
                  <c:v>1589</c:v>
                </c:pt>
                <c:pt idx="244">
                  <c:v>1714</c:v>
                </c:pt>
                <c:pt idx="245">
                  <c:v>1750</c:v>
                </c:pt>
                <c:pt idx="246">
                  <c:v>1161</c:v>
                </c:pt>
                <c:pt idx="247">
                  <c:v>1482</c:v>
                </c:pt>
                <c:pt idx="248">
                  <c:v>1554</c:v>
                </c:pt>
                <c:pt idx="249">
                  <c:v>1661</c:v>
                </c:pt>
                <c:pt idx="250">
                  <c:v>1688</c:v>
                </c:pt>
                <c:pt idx="251">
                  <c:v>1545</c:v>
                </c:pt>
                <c:pt idx="252">
                  <c:v>1696</c:v>
                </c:pt>
                <c:pt idx="253">
                  <c:v>1446</c:v>
                </c:pt>
                <c:pt idx="254">
                  <c:v>1536</c:v>
                </c:pt>
                <c:pt idx="255">
                  <c:v>1830</c:v>
                </c:pt>
                <c:pt idx="256">
                  <c:v>1571</c:v>
                </c:pt>
                <c:pt idx="257">
                  <c:v>1366</c:v>
                </c:pt>
                <c:pt idx="258">
                  <c:v>2000</c:v>
                </c:pt>
                <c:pt idx="259">
                  <c:v>1491</c:v>
                </c:pt>
                <c:pt idx="260">
                  <c:v>1429</c:v>
                </c:pt>
                <c:pt idx="261">
                  <c:v>2089</c:v>
                </c:pt>
                <c:pt idx="262">
                  <c:v>1509</c:v>
                </c:pt>
                <c:pt idx="263">
                  <c:v>1143</c:v>
                </c:pt>
                <c:pt idx="264">
                  <c:v>1536</c:v>
                </c:pt>
                <c:pt idx="265">
                  <c:v>1902</c:v>
                </c:pt>
                <c:pt idx="266">
                  <c:v>1616</c:v>
                </c:pt>
                <c:pt idx="267">
                  <c:v>1616</c:v>
                </c:pt>
                <c:pt idx="268">
                  <c:v>1723</c:v>
                </c:pt>
                <c:pt idx="269">
                  <c:v>1589</c:v>
                </c:pt>
                <c:pt idx="270">
                  <c:v>1491</c:v>
                </c:pt>
                <c:pt idx="271">
                  <c:v>1411</c:v>
                </c:pt>
                <c:pt idx="272">
                  <c:v>1830</c:v>
                </c:pt>
                <c:pt idx="273">
                  <c:v>1527</c:v>
                </c:pt>
                <c:pt idx="274">
                  <c:v>1679</c:v>
                </c:pt>
                <c:pt idx="275">
                  <c:v>1536</c:v>
                </c:pt>
                <c:pt idx="276">
                  <c:v>1634</c:v>
                </c:pt>
                <c:pt idx="277">
                  <c:v>1438</c:v>
                </c:pt>
                <c:pt idx="278">
                  <c:v>1786</c:v>
                </c:pt>
                <c:pt idx="279">
                  <c:v>1741</c:v>
                </c:pt>
                <c:pt idx="280">
                  <c:v>1795</c:v>
                </c:pt>
                <c:pt idx="281">
                  <c:v>1634</c:v>
                </c:pt>
                <c:pt idx="282">
                  <c:v>1473</c:v>
                </c:pt>
                <c:pt idx="283">
                  <c:v>1536</c:v>
                </c:pt>
                <c:pt idx="284">
                  <c:v>1875</c:v>
                </c:pt>
                <c:pt idx="285">
                  <c:v>1786</c:v>
                </c:pt>
                <c:pt idx="286">
                  <c:v>1411</c:v>
                </c:pt>
                <c:pt idx="287">
                  <c:v>1482</c:v>
                </c:pt>
                <c:pt idx="288">
                  <c:v>1571</c:v>
                </c:pt>
                <c:pt idx="289">
                  <c:v>1420</c:v>
                </c:pt>
                <c:pt idx="290">
                  <c:v>1536</c:v>
                </c:pt>
                <c:pt idx="291">
                  <c:v>1795</c:v>
                </c:pt>
                <c:pt idx="292">
                  <c:v>1634</c:v>
                </c:pt>
                <c:pt idx="293">
                  <c:v>1518</c:v>
                </c:pt>
                <c:pt idx="294">
                  <c:v>1571</c:v>
                </c:pt>
                <c:pt idx="295">
                  <c:v>1393</c:v>
                </c:pt>
                <c:pt idx="296">
                  <c:v>1634</c:v>
                </c:pt>
                <c:pt idx="297">
                  <c:v>1643</c:v>
                </c:pt>
                <c:pt idx="298">
                  <c:v>1670</c:v>
                </c:pt>
                <c:pt idx="299">
                  <c:v>1393</c:v>
                </c:pt>
                <c:pt idx="300">
                  <c:v>1393</c:v>
                </c:pt>
                <c:pt idx="301">
                  <c:v>1527</c:v>
                </c:pt>
                <c:pt idx="302">
                  <c:v>1482</c:v>
                </c:pt>
                <c:pt idx="303">
                  <c:v>1429</c:v>
                </c:pt>
                <c:pt idx="304">
                  <c:v>1420</c:v>
                </c:pt>
                <c:pt idx="305">
                  <c:v>1491</c:v>
                </c:pt>
                <c:pt idx="306">
                  <c:v>1741</c:v>
                </c:pt>
                <c:pt idx="307">
                  <c:v>1393</c:v>
                </c:pt>
                <c:pt idx="308">
                  <c:v>1438</c:v>
                </c:pt>
                <c:pt idx="309">
                  <c:v>1411</c:v>
                </c:pt>
                <c:pt idx="310">
                  <c:v>1679</c:v>
                </c:pt>
                <c:pt idx="311">
                  <c:v>1884</c:v>
                </c:pt>
                <c:pt idx="312">
                  <c:v>1545</c:v>
                </c:pt>
                <c:pt idx="313">
                  <c:v>1634</c:v>
                </c:pt>
                <c:pt idx="314">
                  <c:v>1679</c:v>
                </c:pt>
                <c:pt idx="315">
                  <c:v>1455</c:v>
                </c:pt>
                <c:pt idx="316">
                  <c:v>1723</c:v>
                </c:pt>
                <c:pt idx="317">
                  <c:v>1679</c:v>
                </c:pt>
                <c:pt idx="318">
                  <c:v>1813</c:v>
                </c:pt>
                <c:pt idx="319">
                  <c:v>1536</c:v>
                </c:pt>
                <c:pt idx="320">
                  <c:v>1509</c:v>
                </c:pt>
                <c:pt idx="321">
                  <c:v>1491</c:v>
                </c:pt>
                <c:pt idx="322">
                  <c:v>1938</c:v>
                </c:pt>
                <c:pt idx="323">
                  <c:v>1545</c:v>
                </c:pt>
                <c:pt idx="324">
                  <c:v>1955</c:v>
                </c:pt>
                <c:pt idx="325">
                  <c:v>1759</c:v>
                </c:pt>
                <c:pt idx="326">
                  <c:v>1884</c:v>
                </c:pt>
                <c:pt idx="327">
                  <c:v>1571</c:v>
                </c:pt>
                <c:pt idx="328">
                  <c:v>1705</c:v>
                </c:pt>
                <c:pt idx="329">
                  <c:v>1768</c:v>
                </c:pt>
                <c:pt idx="330">
                  <c:v>1804</c:v>
                </c:pt>
                <c:pt idx="331">
                  <c:v>1554</c:v>
                </c:pt>
                <c:pt idx="332">
                  <c:v>1902</c:v>
                </c:pt>
                <c:pt idx="333">
                  <c:v>1616</c:v>
                </c:pt>
                <c:pt idx="334">
                  <c:v>1402</c:v>
                </c:pt>
                <c:pt idx="335">
                  <c:v>1464</c:v>
                </c:pt>
                <c:pt idx="336">
                  <c:v>1580</c:v>
                </c:pt>
                <c:pt idx="337">
                  <c:v>1652</c:v>
                </c:pt>
                <c:pt idx="338">
                  <c:v>1420</c:v>
                </c:pt>
                <c:pt idx="339">
                  <c:v>1384</c:v>
                </c:pt>
                <c:pt idx="340">
                  <c:v>1580</c:v>
                </c:pt>
                <c:pt idx="341">
                  <c:v>1652</c:v>
                </c:pt>
                <c:pt idx="342">
                  <c:v>1473</c:v>
                </c:pt>
                <c:pt idx="343">
                  <c:v>1661</c:v>
                </c:pt>
                <c:pt idx="344">
                  <c:v>1670</c:v>
                </c:pt>
                <c:pt idx="345">
                  <c:v>1446</c:v>
                </c:pt>
                <c:pt idx="346">
                  <c:v>1634</c:v>
                </c:pt>
                <c:pt idx="347">
                  <c:v>1821</c:v>
                </c:pt>
                <c:pt idx="348">
                  <c:v>1714</c:v>
                </c:pt>
                <c:pt idx="349">
                  <c:v>1759</c:v>
                </c:pt>
                <c:pt idx="350">
                  <c:v>1491</c:v>
                </c:pt>
                <c:pt idx="351">
                  <c:v>1625</c:v>
                </c:pt>
                <c:pt idx="352">
                  <c:v>1536</c:v>
                </c:pt>
                <c:pt idx="353">
                  <c:v>1313</c:v>
                </c:pt>
                <c:pt idx="354">
                  <c:v>1500</c:v>
                </c:pt>
                <c:pt idx="355">
                  <c:v>1179</c:v>
                </c:pt>
                <c:pt idx="356">
                  <c:v>1696</c:v>
                </c:pt>
                <c:pt idx="357">
                  <c:v>1554</c:v>
                </c:pt>
                <c:pt idx="358">
                  <c:v>1580</c:v>
                </c:pt>
                <c:pt idx="359">
                  <c:v>1411</c:v>
                </c:pt>
                <c:pt idx="360">
                  <c:v>1759</c:v>
                </c:pt>
                <c:pt idx="361">
                  <c:v>1598</c:v>
                </c:pt>
                <c:pt idx="362">
                  <c:v>1420</c:v>
                </c:pt>
                <c:pt idx="363">
                  <c:v>1732</c:v>
                </c:pt>
                <c:pt idx="364">
                  <c:v>1491</c:v>
                </c:pt>
                <c:pt idx="365">
                  <c:v>1616</c:v>
                </c:pt>
                <c:pt idx="366">
                  <c:v>1545</c:v>
                </c:pt>
                <c:pt idx="367">
                  <c:v>1402</c:v>
                </c:pt>
                <c:pt idx="368">
                  <c:v>1357</c:v>
                </c:pt>
                <c:pt idx="369">
                  <c:v>1277</c:v>
                </c:pt>
                <c:pt idx="370">
                  <c:v>1723</c:v>
                </c:pt>
                <c:pt idx="371">
                  <c:v>1652</c:v>
                </c:pt>
                <c:pt idx="372">
                  <c:v>1830</c:v>
                </c:pt>
                <c:pt idx="373">
                  <c:v>1598</c:v>
                </c:pt>
                <c:pt idx="374">
                  <c:v>1518</c:v>
                </c:pt>
                <c:pt idx="375">
                  <c:v>1625</c:v>
                </c:pt>
                <c:pt idx="376">
                  <c:v>1438</c:v>
                </c:pt>
                <c:pt idx="377">
                  <c:v>1732</c:v>
                </c:pt>
                <c:pt idx="378">
                  <c:v>1509</c:v>
                </c:pt>
                <c:pt idx="379">
                  <c:v>1643</c:v>
                </c:pt>
                <c:pt idx="380">
                  <c:v>1491</c:v>
                </c:pt>
                <c:pt idx="381">
                  <c:v>1830</c:v>
                </c:pt>
                <c:pt idx="382">
                  <c:v>1554</c:v>
                </c:pt>
                <c:pt idx="383">
                  <c:v>1509</c:v>
                </c:pt>
                <c:pt idx="384">
                  <c:v>1679</c:v>
                </c:pt>
                <c:pt idx="385">
                  <c:v>1438</c:v>
                </c:pt>
                <c:pt idx="386">
                  <c:v>1420</c:v>
                </c:pt>
                <c:pt idx="387">
                  <c:v>1563</c:v>
                </c:pt>
                <c:pt idx="388">
                  <c:v>1473</c:v>
                </c:pt>
                <c:pt idx="389">
                  <c:v>1545</c:v>
                </c:pt>
                <c:pt idx="390">
                  <c:v>1643</c:v>
                </c:pt>
                <c:pt idx="391">
                  <c:v>1545</c:v>
                </c:pt>
                <c:pt idx="392">
                  <c:v>1500</c:v>
                </c:pt>
                <c:pt idx="393">
                  <c:v>1384</c:v>
                </c:pt>
                <c:pt idx="394">
                  <c:v>1527</c:v>
                </c:pt>
                <c:pt idx="395">
                  <c:v>1455</c:v>
                </c:pt>
                <c:pt idx="396">
                  <c:v>1795</c:v>
                </c:pt>
                <c:pt idx="397">
                  <c:v>1500</c:v>
                </c:pt>
                <c:pt idx="398">
                  <c:v>1170</c:v>
                </c:pt>
                <c:pt idx="399">
                  <c:v>1589</c:v>
                </c:pt>
                <c:pt idx="400">
                  <c:v>1696</c:v>
                </c:pt>
                <c:pt idx="401">
                  <c:v>1527</c:v>
                </c:pt>
                <c:pt idx="402">
                  <c:v>1509</c:v>
                </c:pt>
                <c:pt idx="403">
                  <c:v>1598</c:v>
                </c:pt>
                <c:pt idx="404">
                  <c:v>1589</c:v>
                </c:pt>
                <c:pt idx="405">
                  <c:v>1429</c:v>
                </c:pt>
                <c:pt idx="406">
                  <c:v>1750</c:v>
                </c:pt>
                <c:pt idx="407">
                  <c:v>1429</c:v>
                </c:pt>
                <c:pt idx="408">
                  <c:v>1509</c:v>
                </c:pt>
                <c:pt idx="409">
                  <c:v>1411</c:v>
                </c:pt>
                <c:pt idx="410">
                  <c:v>1482</c:v>
                </c:pt>
                <c:pt idx="411">
                  <c:v>1554</c:v>
                </c:pt>
                <c:pt idx="412">
                  <c:v>1295</c:v>
                </c:pt>
                <c:pt idx="413">
                  <c:v>1411</c:v>
                </c:pt>
                <c:pt idx="414">
                  <c:v>1509</c:v>
                </c:pt>
                <c:pt idx="415">
                  <c:v>1714</c:v>
                </c:pt>
                <c:pt idx="416">
                  <c:v>1375</c:v>
                </c:pt>
                <c:pt idx="417">
                  <c:v>1571</c:v>
                </c:pt>
                <c:pt idx="418">
                  <c:v>1527</c:v>
                </c:pt>
                <c:pt idx="419">
                  <c:v>1250</c:v>
                </c:pt>
                <c:pt idx="420">
                  <c:v>1527</c:v>
                </c:pt>
                <c:pt idx="421">
                  <c:v>1402</c:v>
                </c:pt>
                <c:pt idx="422">
                  <c:v>1241</c:v>
                </c:pt>
                <c:pt idx="423">
                  <c:v>1402</c:v>
                </c:pt>
                <c:pt idx="424">
                  <c:v>1938</c:v>
                </c:pt>
                <c:pt idx="425">
                  <c:v>1866</c:v>
                </c:pt>
                <c:pt idx="426">
                  <c:v>1777</c:v>
                </c:pt>
                <c:pt idx="427">
                  <c:v>1393</c:v>
                </c:pt>
                <c:pt idx="428">
                  <c:v>1598</c:v>
                </c:pt>
                <c:pt idx="429">
                  <c:v>1482</c:v>
                </c:pt>
                <c:pt idx="430">
                  <c:v>973</c:v>
                </c:pt>
                <c:pt idx="431">
                  <c:v>1375</c:v>
                </c:pt>
                <c:pt idx="432">
                  <c:v>1688</c:v>
                </c:pt>
                <c:pt idx="433">
                  <c:v>1357</c:v>
                </c:pt>
                <c:pt idx="434">
                  <c:v>1509</c:v>
                </c:pt>
                <c:pt idx="435">
                  <c:v>1634</c:v>
                </c:pt>
                <c:pt idx="436">
                  <c:v>1393</c:v>
                </c:pt>
                <c:pt idx="437">
                  <c:v>1420</c:v>
                </c:pt>
                <c:pt idx="438">
                  <c:v>1438</c:v>
                </c:pt>
                <c:pt idx="439">
                  <c:v>1241</c:v>
                </c:pt>
                <c:pt idx="440">
                  <c:v>1286</c:v>
                </c:pt>
                <c:pt idx="441">
                  <c:v>1330</c:v>
                </c:pt>
                <c:pt idx="442">
                  <c:v>1509</c:v>
                </c:pt>
                <c:pt idx="443">
                  <c:v>1366</c:v>
                </c:pt>
                <c:pt idx="444">
                  <c:v>1429</c:v>
                </c:pt>
                <c:pt idx="445">
                  <c:v>1143</c:v>
                </c:pt>
                <c:pt idx="446">
                  <c:v>1402</c:v>
                </c:pt>
                <c:pt idx="447">
                  <c:v>1536</c:v>
                </c:pt>
                <c:pt idx="448">
                  <c:v>1554</c:v>
                </c:pt>
                <c:pt idx="449">
                  <c:v>1339</c:v>
                </c:pt>
                <c:pt idx="450">
                  <c:v>1500</c:v>
                </c:pt>
                <c:pt idx="451">
                  <c:v>1286</c:v>
                </c:pt>
                <c:pt idx="452">
                  <c:v>1161</c:v>
                </c:pt>
                <c:pt idx="453">
                  <c:v>1545</c:v>
                </c:pt>
                <c:pt idx="454">
                  <c:v>1625</c:v>
                </c:pt>
                <c:pt idx="455">
                  <c:v>1545</c:v>
                </c:pt>
                <c:pt idx="456">
                  <c:v>1455</c:v>
                </c:pt>
                <c:pt idx="457">
                  <c:v>1357</c:v>
                </c:pt>
                <c:pt idx="458">
                  <c:v>1429</c:v>
                </c:pt>
                <c:pt idx="459">
                  <c:v>1580</c:v>
                </c:pt>
                <c:pt idx="460">
                  <c:v>1250</c:v>
                </c:pt>
                <c:pt idx="461">
                  <c:v>1098</c:v>
                </c:pt>
                <c:pt idx="462">
                  <c:v>1411</c:v>
                </c:pt>
                <c:pt idx="463">
                  <c:v>1250</c:v>
                </c:pt>
                <c:pt idx="464">
                  <c:v>1268</c:v>
                </c:pt>
                <c:pt idx="465">
                  <c:v>1589</c:v>
                </c:pt>
                <c:pt idx="466">
                  <c:v>1545</c:v>
                </c:pt>
                <c:pt idx="467">
                  <c:v>1446</c:v>
                </c:pt>
                <c:pt idx="468">
                  <c:v>1438</c:v>
                </c:pt>
                <c:pt idx="469">
                  <c:v>1616</c:v>
                </c:pt>
                <c:pt idx="470">
                  <c:v>1241</c:v>
                </c:pt>
                <c:pt idx="471">
                  <c:v>1384</c:v>
                </c:pt>
                <c:pt idx="472">
                  <c:v>1554</c:v>
                </c:pt>
                <c:pt idx="473">
                  <c:v>1446</c:v>
                </c:pt>
                <c:pt idx="474">
                  <c:v>1616</c:v>
                </c:pt>
                <c:pt idx="475">
                  <c:v>1429</c:v>
                </c:pt>
                <c:pt idx="476">
                  <c:v>1464</c:v>
                </c:pt>
                <c:pt idx="477">
                  <c:v>1125</c:v>
                </c:pt>
                <c:pt idx="478">
                  <c:v>1464</c:v>
                </c:pt>
                <c:pt idx="479">
                  <c:v>1107</c:v>
                </c:pt>
                <c:pt idx="480">
                  <c:v>1295</c:v>
                </c:pt>
                <c:pt idx="481">
                  <c:v>1580</c:v>
                </c:pt>
                <c:pt idx="482">
                  <c:v>1866</c:v>
                </c:pt>
                <c:pt idx="483">
                  <c:v>1634</c:v>
                </c:pt>
                <c:pt idx="484">
                  <c:v>1607</c:v>
                </c:pt>
                <c:pt idx="485">
                  <c:v>1563</c:v>
                </c:pt>
                <c:pt idx="486">
                  <c:v>1411</c:v>
                </c:pt>
                <c:pt idx="487">
                  <c:v>1741</c:v>
                </c:pt>
                <c:pt idx="488">
                  <c:v>1714</c:v>
                </c:pt>
                <c:pt idx="489">
                  <c:v>1857</c:v>
                </c:pt>
                <c:pt idx="490">
                  <c:v>1634</c:v>
                </c:pt>
                <c:pt idx="491">
                  <c:v>1634</c:v>
                </c:pt>
                <c:pt idx="492">
                  <c:v>1884</c:v>
                </c:pt>
                <c:pt idx="493">
                  <c:v>1804</c:v>
                </c:pt>
                <c:pt idx="494">
                  <c:v>1714</c:v>
                </c:pt>
                <c:pt idx="495">
                  <c:v>1875</c:v>
                </c:pt>
                <c:pt idx="496">
                  <c:v>1786</c:v>
                </c:pt>
                <c:pt idx="497">
                  <c:v>1839</c:v>
                </c:pt>
                <c:pt idx="498">
                  <c:v>1786</c:v>
                </c:pt>
                <c:pt idx="499">
                  <c:v>1455</c:v>
                </c:pt>
                <c:pt idx="500">
                  <c:v>1554</c:v>
                </c:pt>
                <c:pt idx="501">
                  <c:v>1768</c:v>
                </c:pt>
                <c:pt idx="502">
                  <c:v>1688</c:v>
                </c:pt>
                <c:pt idx="503">
                  <c:v>1670</c:v>
                </c:pt>
                <c:pt idx="504">
                  <c:v>1580</c:v>
                </c:pt>
                <c:pt idx="505">
                  <c:v>1688</c:v>
                </c:pt>
                <c:pt idx="506">
                  <c:v>1321</c:v>
                </c:pt>
                <c:pt idx="507">
                  <c:v>1607</c:v>
                </c:pt>
                <c:pt idx="508">
                  <c:v>1536</c:v>
                </c:pt>
                <c:pt idx="509">
                  <c:v>1821</c:v>
                </c:pt>
                <c:pt idx="510">
                  <c:v>1750</c:v>
                </c:pt>
                <c:pt idx="511">
                  <c:v>1420</c:v>
                </c:pt>
                <c:pt idx="512">
                  <c:v>1455</c:v>
                </c:pt>
                <c:pt idx="513">
                  <c:v>1563</c:v>
                </c:pt>
                <c:pt idx="514">
                  <c:v>1464</c:v>
                </c:pt>
                <c:pt idx="515">
                  <c:v>1813</c:v>
                </c:pt>
                <c:pt idx="516">
                  <c:v>1661</c:v>
                </c:pt>
                <c:pt idx="517">
                  <c:v>1607</c:v>
                </c:pt>
                <c:pt idx="518">
                  <c:v>1554</c:v>
                </c:pt>
                <c:pt idx="519">
                  <c:v>1661</c:v>
                </c:pt>
                <c:pt idx="520">
                  <c:v>1714</c:v>
                </c:pt>
                <c:pt idx="521">
                  <c:v>1214</c:v>
                </c:pt>
                <c:pt idx="522">
                  <c:v>1518</c:v>
                </c:pt>
                <c:pt idx="523">
                  <c:v>1473</c:v>
                </c:pt>
                <c:pt idx="524">
                  <c:v>1598</c:v>
                </c:pt>
                <c:pt idx="525">
                  <c:v>1643</c:v>
                </c:pt>
                <c:pt idx="526">
                  <c:v>1661</c:v>
                </c:pt>
                <c:pt idx="527">
                  <c:v>1795</c:v>
                </c:pt>
                <c:pt idx="528">
                  <c:v>1714</c:v>
                </c:pt>
                <c:pt idx="529">
                  <c:v>1402</c:v>
                </c:pt>
                <c:pt idx="530">
                  <c:v>1929</c:v>
                </c:pt>
                <c:pt idx="531">
                  <c:v>1661</c:v>
                </c:pt>
                <c:pt idx="532">
                  <c:v>1929</c:v>
                </c:pt>
                <c:pt idx="533">
                  <c:v>1563</c:v>
                </c:pt>
                <c:pt idx="534">
                  <c:v>1527</c:v>
                </c:pt>
                <c:pt idx="535">
                  <c:v>1714</c:v>
                </c:pt>
                <c:pt idx="536">
                  <c:v>1982</c:v>
                </c:pt>
                <c:pt idx="537">
                  <c:v>1705</c:v>
                </c:pt>
                <c:pt idx="538">
                  <c:v>1607</c:v>
                </c:pt>
                <c:pt idx="539">
                  <c:v>1768</c:v>
                </c:pt>
                <c:pt idx="540">
                  <c:v>1598</c:v>
                </c:pt>
                <c:pt idx="541">
                  <c:v>1643</c:v>
                </c:pt>
                <c:pt idx="542">
                  <c:v>1616</c:v>
                </c:pt>
                <c:pt idx="543">
                  <c:v>1616</c:v>
                </c:pt>
                <c:pt idx="544">
                  <c:v>1688</c:v>
                </c:pt>
                <c:pt idx="545">
                  <c:v>1527</c:v>
                </c:pt>
                <c:pt idx="546">
                  <c:v>1643</c:v>
                </c:pt>
                <c:pt idx="547">
                  <c:v>1714</c:v>
                </c:pt>
                <c:pt idx="548">
                  <c:v>1402</c:v>
                </c:pt>
                <c:pt idx="549">
                  <c:v>1625</c:v>
                </c:pt>
                <c:pt idx="550">
                  <c:v>1438</c:v>
                </c:pt>
                <c:pt idx="551">
                  <c:v>1411</c:v>
                </c:pt>
                <c:pt idx="552">
                  <c:v>1598</c:v>
                </c:pt>
                <c:pt idx="553">
                  <c:v>1902</c:v>
                </c:pt>
                <c:pt idx="554">
                  <c:v>1571</c:v>
                </c:pt>
                <c:pt idx="555">
                  <c:v>1714</c:v>
                </c:pt>
                <c:pt idx="556">
                  <c:v>1643</c:v>
                </c:pt>
                <c:pt idx="557">
                  <c:v>1902</c:v>
                </c:pt>
                <c:pt idx="558">
                  <c:v>1750</c:v>
                </c:pt>
                <c:pt idx="559">
                  <c:v>1536</c:v>
                </c:pt>
                <c:pt idx="560">
                  <c:v>1652</c:v>
                </c:pt>
                <c:pt idx="561">
                  <c:v>1634</c:v>
                </c:pt>
                <c:pt idx="562">
                  <c:v>1482</c:v>
                </c:pt>
                <c:pt idx="563">
                  <c:v>1750</c:v>
                </c:pt>
                <c:pt idx="564">
                  <c:v>1455</c:v>
                </c:pt>
                <c:pt idx="565">
                  <c:v>1723</c:v>
                </c:pt>
                <c:pt idx="566">
                  <c:v>1830</c:v>
                </c:pt>
                <c:pt idx="567">
                  <c:v>1536</c:v>
                </c:pt>
                <c:pt idx="568">
                  <c:v>1696</c:v>
                </c:pt>
                <c:pt idx="569">
                  <c:v>1732</c:v>
                </c:pt>
                <c:pt idx="570">
                  <c:v>1518</c:v>
                </c:pt>
                <c:pt idx="571">
                  <c:v>1473</c:v>
                </c:pt>
                <c:pt idx="572">
                  <c:v>1411</c:v>
                </c:pt>
                <c:pt idx="573">
                  <c:v>1607</c:v>
                </c:pt>
                <c:pt idx="574">
                  <c:v>1813</c:v>
                </c:pt>
                <c:pt idx="575">
                  <c:v>1661</c:v>
                </c:pt>
                <c:pt idx="576">
                  <c:v>1580</c:v>
                </c:pt>
                <c:pt idx="577">
                  <c:v>1536</c:v>
                </c:pt>
                <c:pt idx="578">
                  <c:v>1598</c:v>
                </c:pt>
                <c:pt idx="579">
                  <c:v>1625</c:v>
                </c:pt>
                <c:pt idx="580">
                  <c:v>2143</c:v>
                </c:pt>
                <c:pt idx="581">
                  <c:v>1402</c:v>
                </c:pt>
                <c:pt idx="582">
                  <c:v>1438</c:v>
                </c:pt>
                <c:pt idx="583">
                  <c:v>1518</c:v>
                </c:pt>
                <c:pt idx="584">
                  <c:v>1536</c:v>
                </c:pt>
                <c:pt idx="585">
                  <c:v>1652</c:v>
                </c:pt>
                <c:pt idx="586">
                  <c:v>1268</c:v>
                </c:pt>
                <c:pt idx="587">
                  <c:v>1616</c:v>
                </c:pt>
                <c:pt idx="588">
                  <c:v>1616</c:v>
                </c:pt>
                <c:pt idx="589">
                  <c:v>1580</c:v>
                </c:pt>
                <c:pt idx="590">
                  <c:v>1464</c:v>
                </c:pt>
                <c:pt idx="591">
                  <c:v>1509</c:v>
                </c:pt>
                <c:pt idx="592">
                  <c:v>1063</c:v>
                </c:pt>
                <c:pt idx="593">
                  <c:v>1563</c:v>
                </c:pt>
                <c:pt idx="594">
                  <c:v>1411</c:v>
                </c:pt>
                <c:pt idx="595">
                  <c:v>1589</c:v>
                </c:pt>
                <c:pt idx="596">
                  <c:v>1688</c:v>
                </c:pt>
                <c:pt idx="597">
                  <c:v>1661</c:v>
                </c:pt>
                <c:pt idx="598">
                  <c:v>1473</c:v>
                </c:pt>
                <c:pt idx="599">
                  <c:v>1527</c:v>
                </c:pt>
                <c:pt idx="600">
                  <c:v>1464</c:v>
                </c:pt>
                <c:pt idx="601">
                  <c:v>1688</c:v>
                </c:pt>
                <c:pt idx="602">
                  <c:v>1420</c:v>
                </c:pt>
                <c:pt idx="603">
                  <c:v>1366</c:v>
                </c:pt>
                <c:pt idx="604">
                  <c:v>964</c:v>
                </c:pt>
                <c:pt idx="605">
                  <c:v>1607</c:v>
                </c:pt>
                <c:pt idx="606">
                  <c:v>1545</c:v>
                </c:pt>
                <c:pt idx="607">
                  <c:v>1500</c:v>
                </c:pt>
                <c:pt idx="608">
                  <c:v>991</c:v>
                </c:pt>
                <c:pt idx="609">
                  <c:v>1170</c:v>
                </c:pt>
                <c:pt idx="610">
                  <c:v>1366</c:v>
                </c:pt>
                <c:pt idx="611">
                  <c:v>1232</c:v>
                </c:pt>
                <c:pt idx="612">
                  <c:v>1295</c:v>
                </c:pt>
                <c:pt idx="613">
                  <c:v>1232</c:v>
                </c:pt>
                <c:pt idx="614">
                  <c:v>1054</c:v>
                </c:pt>
                <c:pt idx="615">
                  <c:v>1446</c:v>
                </c:pt>
                <c:pt idx="616">
                  <c:v>938</c:v>
                </c:pt>
                <c:pt idx="617">
                  <c:v>1223</c:v>
                </c:pt>
                <c:pt idx="618">
                  <c:v>1384</c:v>
                </c:pt>
                <c:pt idx="619">
                  <c:v>1107</c:v>
                </c:pt>
                <c:pt idx="620">
                  <c:v>1223</c:v>
                </c:pt>
                <c:pt idx="621">
                  <c:v>1161</c:v>
                </c:pt>
                <c:pt idx="622">
                  <c:v>1134</c:v>
                </c:pt>
                <c:pt idx="623">
                  <c:v>1429</c:v>
                </c:pt>
                <c:pt idx="624">
                  <c:v>1321</c:v>
                </c:pt>
                <c:pt idx="625">
                  <c:v>1143</c:v>
                </c:pt>
                <c:pt idx="626">
                  <c:v>1464</c:v>
                </c:pt>
                <c:pt idx="627">
                  <c:v>1455</c:v>
                </c:pt>
                <c:pt idx="628">
                  <c:v>1009</c:v>
                </c:pt>
                <c:pt idx="629">
                  <c:v>1688</c:v>
                </c:pt>
                <c:pt idx="630">
                  <c:v>1321</c:v>
                </c:pt>
                <c:pt idx="631">
                  <c:v>1393</c:v>
                </c:pt>
                <c:pt idx="632">
                  <c:v>1875</c:v>
                </c:pt>
                <c:pt idx="633">
                  <c:v>1357</c:v>
                </c:pt>
                <c:pt idx="634">
                  <c:v>1438</c:v>
                </c:pt>
                <c:pt idx="635">
                  <c:v>1580</c:v>
                </c:pt>
                <c:pt idx="636">
                  <c:v>1527</c:v>
                </c:pt>
                <c:pt idx="637">
                  <c:v>1348</c:v>
                </c:pt>
                <c:pt idx="638">
                  <c:v>1571</c:v>
                </c:pt>
                <c:pt idx="639">
                  <c:v>1661</c:v>
                </c:pt>
                <c:pt idx="640">
                  <c:v>1491</c:v>
                </c:pt>
                <c:pt idx="641">
                  <c:v>1482</c:v>
                </c:pt>
                <c:pt idx="642">
                  <c:v>1232</c:v>
                </c:pt>
                <c:pt idx="643">
                  <c:v>1429</c:v>
                </c:pt>
                <c:pt idx="644">
                  <c:v>1598</c:v>
                </c:pt>
                <c:pt idx="645">
                  <c:v>1313</c:v>
                </c:pt>
                <c:pt idx="646">
                  <c:v>1688</c:v>
                </c:pt>
                <c:pt idx="647">
                  <c:v>1527</c:v>
                </c:pt>
                <c:pt idx="648">
                  <c:v>1536</c:v>
                </c:pt>
                <c:pt idx="649">
                  <c:v>1527</c:v>
                </c:pt>
                <c:pt idx="650">
                  <c:v>1482</c:v>
                </c:pt>
                <c:pt idx="651">
                  <c:v>1321</c:v>
                </c:pt>
                <c:pt idx="652">
                  <c:v>1429</c:v>
                </c:pt>
                <c:pt idx="653">
                  <c:v>1696</c:v>
                </c:pt>
                <c:pt idx="654">
                  <c:v>1304</c:v>
                </c:pt>
                <c:pt idx="655">
                  <c:v>1304</c:v>
                </c:pt>
                <c:pt idx="656">
                  <c:v>1250</c:v>
                </c:pt>
                <c:pt idx="657">
                  <c:v>1500</c:v>
                </c:pt>
                <c:pt idx="658">
                  <c:v>1330</c:v>
                </c:pt>
                <c:pt idx="659">
                  <c:v>1491</c:v>
                </c:pt>
                <c:pt idx="660">
                  <c:v>1402</c:v>
                </c:pt>
                <c:pt idx="661">
                  <c:v>1455</c:v>
                </c:pt>
                <c:pt idx="662">
                  <c:v>1098</c:v>
                </c:pt>
                <c:pt idx="663">
                  <c:v>1473</c:v>
                </c:pt>
                <c:pt idx="664">
                  <c:v>1473</c:v>
                </c:pt>
                <c:pt idx="665">
                  <c:v>1393</c:v>
                </c:pt>
                <c:pt idx="666">
                  <c:v>1571</c:v>
                </c:pt>
                <c:pt idx="667">
                  <c:v>1464</c:v>
                </c:pt>
                <c:pt idx="668">
                  <c:v>1589</c:v>
                </c:pt>
                <c:pt idx="669">
                  <c:v>1500</c:v>
                </c:pt>
                <c:pt idx="670">
                  <c:v>1688</c:v>
                </c:pt>
                <c:pt idx="671">
                  <c:v>1429</c:v>
                </c:pt>
                <c:pt idx="672">
                  <c:v>1500</c:v>
                </c:pt>
                <c:pt idx="673">
                  <c:v>1580</c:v>
                </c:pt>
                <c:pt idx="674">
                  <c:v>1375</c:v>
                </c:pt>
                <c:pt idx="675">
                  <c:v>1295</c:v>
                </c:pt>
                <c:pt idx="676">
                  <c:v>1509</c:v>
                </c:pt>
                <c:pt idx="677">
                  <c:v>1295</c:v>
                </c:pt>
                <c:pt idx="678">
                  <c:v>1518</c:v>
                </c:pt>
                <c:pt idx="679">
                  <c:v>1420</c:v>
                </c:pt>
                <c:pt idx="680">
                  <c:v>1616</c:v>
                </c:pt>
                <c:pt idx="681">
                  <c:v>1054</c:v>
                </c:pt>
                <c:pt idx="682">
                  <c:v>1134</c:v>
                </c:pt>
                <c:pt idx="683">
                  <c:v>1652</c:v>
                </c:pt>
                <c:pt idx="684">
                  <c:v>1598</c:v>
                </c:pt>
                <c:pt idx="685">
                  <c:v>1214</c:v>
                </c:pt>
                <c:pt idx="686">
                  <c:v>1205</c:v>
                </c:pt>
                <c:pt idx="687">
                  <c:v>1393</c:v>
                </c:pt>
                <c:pt idx="688">
                  <c:v>1357</c:v>
                </c:pt>
                <c:pt idx="689">
                  <c:v>1500</c:v>
                </c:pt>
                <c:pt idx="690">
                  <c:v>1259</c:v>
                </c:pt>
                <c:pt idx="691">
                  <c:v>1402</c:v>
                </c:pt>
                <c:pt idx="692">
                  <c:v>1241</c:v>
                </c:pt>
                <c:pt idx="693">
                  <c:v>1402</c:v>
                </c:pt>
                <c:pt idx="694">
                  <c:v>1402</c:v>
                </c:pt>
                <c:pt idx="695">
                  <c:v>1536</c:v>
                </c:pt>
                <c:pt idx="696">
                  <c:v>1527</c:v>
                </c:pt>
                <c:pt idx="697">
                  <c:v>1500</c:v>
                </c:pt>
                <c:pt idx="698">
                  <c:v>1652</c:v>
                </c:pt>
                <c:pt idx="699">
                  <c:v>1375</c:v>
                </c:pt>
                <c:pt idx="700">
                  <c:v>1768</c:v>
                </c:pt>
                <c:pt idx="701">
                  <c:v>1625</c:v>
                </c:pt>
                <c:pt idx="702">
                  <c:v>1438</c:v>
                </c:pt>
                <c:pt idx="703">
                  <c:v>1295</c:v>
                </c:pt>
                <c:pt idx="704">
                  <c:v>1295</c:v>
                </c:pt>
                <c:pt idx="705">
                  <c:v>1473</c:v>
                </c:pt>
                <c:pt idx="706">
                  <c:v>1455</c:v>
                </c:pt>
                <c:pt idx="707">
                  <c:v>1464</c:v>
                </c:pt>
                <c:pt idx="708">
                  <c:v>1089</c:v>
                </c:pt>
                <c:pt idx="709">
                  <c:v>1357</c:v>
                </c:pt>
                <c:pt idx="710">
                  <c:v>1018</c:v>
                </c:pt>
                <c:pt idx="711">
                  <c:v>1250</c:v>
                </c:pt>
                <c:pt idx="712">
                  <c:v>1357</c:v>
                </c:pt>
                <c:pt idx="713">
                  <c:v>1696</c:v>
                </c:pt>
                <c:pt idx="714">
                  <c:v>1688</c:v>
                </c:pt>
                <c:pt idx="715">
                  <c:v>1438</c:v>
                </c:pt>
                <c:pt idx="716">
                  <c:v>1607</c:v>
                </c:pt>
                <c:pt idx="717">
                  <c:v>1330</c:v>
                </c:pt>
                <c:pt idx="718">
                  <c:v>1670</c:v>
                </c:pt>
                <c:pt idx="719">
                  <c:v>1393</c:v>
                </c:pt>
                <c:pt idx="720">
                  <c:v>1509</c:v>
                </c:pt>
                <c:pt idx="721">
                  <c:v>1268</c:v>
                </c:pt>
                <c:pt idx="722">
                  <c:v>1688</c:v>
                </c:pt>
                <c:pt idx="723">
                  <c:v>1339</c:v>
                </c:pt>
                <c:pt idx="724">
                  <c:v>1732</c:v>
                </c:pt>
                <c:pt idx="725">
                  <c:v>1402</c:v>
                </c:pt>
                <c:pt idx="726">
                  <c:v>1679</c:v>
                </c:pt>
                <c:pt idx="727">
                  <c:v>1527</c:v>
                </c:pt>
                <c:pt idx="728">
                  <c:v>1839</c:v>
                </c:pt>
                <c:pt idx="729">
                  <c:v>1330</c:v>
                </c:pt>
                <c:pt idx="730">
                  <c:v>1455</c:v>
                </c:pt>
                <c:pt idx="731">
                  <c:v>1473</c:v>
                </c:pt>
                <c:pt idx="732">
                  <c:v>1821</c:v>
                </c:pt>
                <c:pt idx="733">
                  <c:v>1679</c:v>
                </c:pt>
                <c:pt idx="734">
                  <c:v>1777</c:v>
                </c:pt>
                <c:pt idx="735">
                  <c:v>1420</c:v>
                </c:pt>
                <c:pt idx="736">
                  <c:v>1393</c:v>
                </c:pt>
                <c:pt idx="737">
                  <c:v>1295</c:v>
                </c:pt>
                <c:pt idx="738">
                  <c:v>1259</c:v>
                </c:pt>
                <c:pt idx="739">
                  <c:v>1339</c:v>
                </c:pt>
                <c:pt idx="740">
                  <c:v>1527</c:v>
                </c:pt>
                <c:pt idx="741">
                  <c:v>1688</c:v>
                </c:pt>
                <c:pt idx="742">
                  <c:v>1446</c:v>
                </c:pt>
                <c:pt idx="743">
                  <c:v>1429</c:v>
                </c:pt>
                <c:pt idx="744">
                  <c:v>1339</c:v>
                </c:pt>
                <c:pt idx="745">
                  <c:v>1527</c:v>
                </c:pt>
                <c:pt idx="746">
                  <c:v>1750</c:v>
                </c:pt>
                <c:pt idx="747">
                  <c:v>1723</c:v>
                </c:pt>
                <c:pt idx="748">
                  <c:v>1420</c:v>
                </c:pt>
                <c:pt idx="749">
                  <c:v>1536</c:v>
                </c:pt>
                <c:pt idx="750">
                  <c:v>1625</c:v>
                </c:pt>
                <c:pt idx="751">
                  <c:v>1473</c:v>
                </c:pt>
                <c:pt idx="752">
                  <c:v>1643</c:v>
                </c:pt>
                <c:pt idx="753">
                  <c:v>1554</c:v>
                </c:pt>
                <c:pt idx="754">
                  <c:v>1527</c:v>
                </c:pt>
                <c:pt idx="755">
                  <c:v>1598</c:v>
                </c:pt>
                <c:pt idx="756">
                  <c:v>1384</c:v>
                </c:pt>
                <c:pt idx="757">
                  <c:v>1330</c:v>
                </c:pt>
                <c:pt idx="758">
                  <c:v>1313</c:v>
                </c:pt>
                <c:pt idx="759">
                  <c:v>1196</c:v>
                </c:pt>
                <c:pt idx="760">
                  <c:v>1500</c:v>
                </c:pt>
                <c:pt idx="761">
                  <c:v>1473</c:v>
                </c:pt>
                <c:pt idx="762">
                  <c:v>1348</c:v>
                </c:pt>
                <c:pt idx="763">
                  <c:v>1571</c:v>
                </c:pt>
                <c:pt idx="764">
                  <c:v>1429</c:v>
                </c:pt>
                <c:pt idx="765">
                  <c:v>1545</c:v>
                </c:pt>
                <c:pt idx="766">
                  <c:v>1536</c:v>
                </c:pt>
                <c:pt idx="767">
                  <c:v>1330</c:v>
                </c:pt>
                <c:pt idx="768">
                  <c:v>1786</c:v>
                </c:pt>
                <c:pt idx="769">
                  <c:v>1679</c:v>
                </c:pt>
                <c:pt idx="770">
                  <c:v>1321</c:v>
                </c:pt>
                <c:pt idx="771">
                  <c:v>1491</c:v>
                </c:pt>
                <c:pt idx="772">
                  <c:v>1634</c:v>
                </c:pt>
                <c:pt idx="773">
                  <c:v>1446</c:v>
                </c:pt>
                <c:pt idx="774">
                  <c:v>1563</c:v>
                </c:pt>
                <c:pt idx="775">
                  <c:v>1420</c:v>
                </c:pt>
                <c:pt idx="776">
                  <c:v>1438</c:v>
                </c:pt>
                <c:pt idx="777">
                  <c:v>1518</c:v>
                </c:pt>
                <c:pt idx="778">
                  <c:v>1580</c:v>
                </c:pt>
                <c:pt idx="779">
                  <c:v>1188</c:v>
                </c:pt>
                <c:pt idx="780">
                  <c:v>1491</c:v>
                </c:pt>
                <c:pt idx="781">
                  <c:v>1393</c:v>
                </c:pt>
                <c:pt idx="782">
                  <c:v>1411</c:v>
                </c:pt>
                <c:pt idx="783">
                  <c:v>1527</c:v>
                </c:pt>
                <c:pt idx="784">
                  <c:v>1446</c:v>
                </c:pt>
                <c:pt idx="785">
                  <c:v>1545</c:v>
                </c:pt>
                <c:pt idx="786">
                  <c:v>1071</c:v>
                </c:pt>
                <c:pt idx="787">
                  <c:v>1750</c:v>
                </c:pt>
                <c:pt idx="788">
                  <c:v>1616</c:v>
                </c:pt>
                <c:pt idx="789">
                  <c:v>1214</c:v>
                </c:pt>
                <c:pt idx="790">
                  <c:v>1491</c:v>
                </c:pt>
                <c:pt idx="791">
                  <c:v>1563</c:v>
                </c:pt>
                <c:pt idx="792">
                  <c:v>1482</c:v>
                </c:pt>
                <c:pt idx="793">
                  <c:v>1366</c:v>
                </c:pt>
                <c:pt idx="794">
                  <c:v>1402</c:v>
                </c:pt>
                <c:pt idx="795">
                  <c:v>1696</c:v>
                </c:pt>
                <c:pt idx="796">
                  <c:v>1563</c:v>
                </c:pt>
                <c:pt idx="797">
                  <c:v>1473</c:v>
                </c:pt>
                <c:pt idx="798">
                  <c:v>1589</c:v>
                </c:pt>
                <c:pt idx="799">
                  <c:v>1518</c:v>
                </c:pt>
                <c:pt idx="800">
                  <c:v>1589</c:v>
                </c:pt>
                <c:pt idx="801">
                  <c:v>1732</c:v>
                </c:pt>
                <c:pt idx="802">
                  <c:v>1473</c:v>
                </c:pt>
                <c:pt idx="803">
                  <c:v>1652</c:v>
                </c:pt>
                <c:pt idx="804">
                  <c:v>1563</c:v>
                </c:pt>
                <c:pt idx="805">
                  <c:v>1589</c:v>
                </c:pt>
                <c:pt idx="806">
                  <c:v>1366</c:v>
                </c:pt>
                <c:pt idx="807">
                  <c:v>1366</c:v>
                </c:pt>
                <c:pt idx="808">
                  <c:v>1455</c:v>
                </c:pt>
                <c:pt idx="809">
                  <c:v>1625</c:v>
                </c:pt>
                <c:pt idx="810">
                  <c:v>1670</c:v>
                </c:pt>
                <c:pt idx="811">
                  <c:v>1446</c:v>
                </c:pt>
                <c:pt idx="812">
                  <c:v>1420</c:v>
                </c:pt>
                <c:pt idx="813">
                  <c:v>1607</c:v>
                </c:pt>
                <c:pt idx="814">
                  <c:v>1607</c:v>
                </c:pt>
                <c:pt idx="815">
                  <c:v>1688</c:v>
                </c:pt>
                <c:pt idx="816">
                  <c:v>1696</c:v>
                </c:pt>
                <c:pt idx="817">
                  <c:v>1375</c:v>
                </c:pt>
                <c:pt idx="818">
                  <c:v>1286</c:v>
                </c:pt>
                <c:pt idx="819">
                  <c:v>1420</c:v>
                </c:pt>
                <c:pt idx="820">
                  <c:v>1170</c:v>
                </c:pt>
                <c:pt idx="821">
                  <c:v>1402</c:v>
                </c:pt>
                <c:pt idx="822">
                  <c:v>1554</c:v>
                </c:pt>
                <c:pt idx="823">
                  <c:v>1750</c:v>
                </c:pt>
                <c:pt idx="824">
                  <c:v>1143</c:v>
                </c:pt>
                <c:pt idx="825">
                  <c:v>1500</c:v>
                </c:pt>
                <c:pt idx="826">
                  <c:v>1304</c:v>
                </c:pt>
                <c:pt idx="827">
                  <c:v>1393</c:v>
                </c:pt>
                <c:pt idx="828">
                  <c:v>1375</c:v>
                </c:pt>
                <c:pt idx="829">
                  <c:v>1357</c:v>
                </c:pt>
                <c:pt idx="830">
                  <c:v>1884</c:v>
                </c:pt>
                <c:pt idx="831">
                  <c:v>1527</c:v>
                </c:pt>
                <c:pt idx="832">
                  <c:v>1741</c:v>
                </c:pt>
                <c:pt idx="833">
                  <c:v>1429</c:v>
                </c:pt>
                <c:pt idx="834">
                  <c:v>1455</c:v>
                </c:pt>
                <c:pt idx="835">
                  <c:v>1661</c:v>
                </c:pt>
                <c:pt idx="836">
                  <c:v>1696</c:v>
                </c:pt>
                <c:pt idx="837">
                  <c:v>1759</c:v>
                </c:pt>
                <c:pt idx="838">
                  <c:v>1688</c:v>
                </c:pt>
                <c:pt idx="839">
                  <c:v>1420</c:v>
                </c:pt>
                <c:pt idx="840">
                  <c:v>1634</c:v>
                </c:pt>
                <c:pt idx="841">
                  <c:v>1170</c:v>
                </c:pt>
                <c:pt idx="842">
                  <c:v>1429</c:v>
                </c:pt>
                <c:pt idx="843">
                  <c:v>1616</c:v>
                </c:pt>
                <c:pt idx="844">
                  <c:v>1339</c:v>
                </c:pt>
                <c:pt idx="845">
                  <c:v>1652</c:v>
                </c:pt>
                <c:pt idx="846">
                  <c:v>2000</c:v>
                </c:pt>
                <c:pt idx="847">
                  <c:v>1563</c:v>
                </c:pt>
                <c:pt idx="848">
                  <c:v>1554</c:v>
                </c:pt>
                <c:pt idx="849">
                  <c:v>1643</c:v>
                </c:pt>
                <c:pt idx="850">
                  <c:v>1393</c:v>
                </c:pt>
                <c:pt idx="851">
                  <c:v>1563</c:v>
                </c:pt>
                <c:pt idx="852">
                  <c:v>1714</c:v>
                </c:pt>
                <c:pt idx="853">
                  <c:v>1438</c:v>
                </c:pt>
                <c:pt idx="854">
                  <c:v>1839</c:v>
                </c:pt>
                <c:pt idx="855">
                  <c:v>1545</c:v>
                </c:pt>
                <c:pt idx="856">
                  <c:v>1509</c:v>
                </c:pt>
                <c:pt idx="857">
                  <c:v>1429</c:v>
                </c:pt>
                <c:pt idx="858">
                  <c:v>1643</c:v>
                </c:pt>
                <c:pt idx="859">
                  <c:v>1446</c:v>
                </c:pt>
                <c:pt idx="860">
                  <c:v>1482</c:v>
                </c:pt>
                <c:pt idx="861">
                  <c:v>1420</c:v>
                </c:pt>
                <c:pt idx="862">
                  <c:v>1598</c:v>
                </c:pt>
                <c:pt idx="863">
                  <c:v>1366</c:v>
                </c:pt>
                <c:pt idx="864">
                  <c:v>1170</c:v>
                </c:pt>
                <c:pt idx="865">
                  <c:v>1643</c:v>
                </c:pt>
                <c:pt idx="866">
                  <c:v>1598</c:v>
                </c:pt>
                <c:pt idx="867">
                  <c:v>1616</c:v>
                </c:pt>
                <c:pt idx="868">
                  <c:v>1500</c:v>
                </c:pt>
                <c:pt idx="869">
                  <c:v>1482</c:v>
                </c:pt>
                <c:pt idx="870">
                  <c:v>1607</c:v>
                </c:pt>
                <c:pt idx="871">
                  <c:v>1688</c:v>
                </c:pt>
                <c:pt idx="872">
                  <c:v>1339</c:v>
                </c:pt>
                <c:pt idx="873">
                  <c:v>1411</c:v>
                </c:pt>
                <c:pt idx="874">
                  <c:v>1134</c:v>
                </c:pt>
                <c:pt idx="875">
                  <c:v>1250</c:v>
                </c:pt>
                <c:pt idx="876">
                  <c:v>1384</c:v>
                </c:pt>
                <c:pt idx="877">
                  <c:v>1491</c:v>
                </c:pt>
                <c:pt idx="878">
                  <c:v>1375</c:v>
                </c:pt>
                <c:pt idx="879">
                  <c:v>1009</c:v>
                </c:pt>
                <c:pt idx="880">
                  <c:v>1661</c:v>
                </c:pt>
                <c:pt idx="881">
                  <c:v>1464</c:v>
                </c:pt>
                <c:pt idx="882">
                  <c:v>1446</c:v>
                </c:pt>
                <c:pt idx="883">
                  <c:v>1509</c:v>
                </c:pt>
                <c:pt idx="884">
                  <c:v>1188</c:v>
                </c:pt>
                <c:pt idx="885">
                  <c:v>1616</c:v>
                </c:pt>
                <c:pt idx="886">
                  <c:v>1464</c:v>
                </c:pt>
                <c:pt idx="887">
                  <c:v>1438</c:v>
                </c:pt>
                <c:pt idx="888">
                  <c:v>1402</c:v>
                </c:pt>
                <c:pt idx="889">
                  <c:v>1375</c:v>
                </c:pt>
                <c:pt idx="890">
                  <c:v>2170</c:v>
                </c:pt>
                <c:pt idx="891">
                  <c:v>1268</c:v>
                </c:pt>
                <c:pt idx="892">
                  <c:v>1554</c:v>
                </c:pt>
                <c:pt idx="893">
                  <c:v>1330</c:v>
                </c:pt>
                <c:pt idx="894">
                  <c:v>1589</c:v>
                </c:pt>
                <c:pt idx="895">
                  <c:v>1286</c:v>
                </c:pt>
                <c:pt idx="896">
                  <c:v>1625</c:v>
                </c:pt>
                <c:pt idx="897">
                  <c:v>1339</c:v>
                </c:pt>
                <c:pt idx="898">
                  <c:v>1661</c:v>
                </c:pt>
                <c:pt idx="899">
                  <c:v>1250</c:v>
                </c:pt>
                <c:pt idx="900">
                  <c:v>1527</c:v>
                </c:pt>
                <c:pt idx="901">
                  <c:v>1250</c:v>
                </c:pt>
                <c:pt idx="902">
                  <c:v>1616</c:v>
                </c:pt>
                <c:pt idx="903">
                  <c:v>1723</c:v>
                </c:pt>
                <c:pt idx="904">
                  <c:v>1455</c:v>
                </c:pt>
                <c:pt idx="905">
                  <c:v>1634</c:v>
                </c:pt>
                <c:pt idx="906">
                  <c:v>1375</c:v>
                </c:pt>
                <c:pt idx="907">
                  <c:v>1705</c:v>
                </c:pt>
                <c:pt idx="908">
                  <c:v>1554</c:v>
                </c:pt>
                <c:pt idx="909">
                  <c:v>1571</c:v>
                </c:pt>
                <c:pt idx="910">
                  <c:v>1580</c:v>
                </c:pt>
                <c:pt idx="911">
                  <c:v>1661</c:v>
                </c:pt>
                <c:pt idx="912">
                  <c:v>1491</c:v>
                </c:pt>
                <c:pt idx="913">
                  <c:v>1304</c:v>
                </c:pt>
                <c:pt idx="914">
                  <c:v>955</c:v>
                </c:pt>
                <c:pt idx="915">
                  <c:v>1491</c:v>
                </c:pt>
                <c:pt idx="916">
                  <c:v>1911</c:v>
                </c:pt>
                <c:pt idx="917">
                  <c:v>1188</c:v>
                </c:pt>
                <c:pt idx="918">
                  <c:v>1482</c:v>
                </c:pt>
                <c:pt idx="919">
                  <c:v>1732</c:v>
                </c:pt>
                <c:pt idx="920">
                  <c:v>1509</c:v>
                </c:pt>
                <c:pt idx="921">
                  <c:v>1339</c:v>
                </c:pt>
                <c:pt idx="922">
                  <c:v>1464</c:v>
                </c:pt>
                <c:pt idx="923">
                  <c:v>1679</c:v>
                </c:pt>
                <c:pt idx="924">
                  <c:v>1009</c:v>
                </c:pt>
                <c:pt idx="925">
                  <c:v>1411</c:v>
                </c:pt>
                <c:pt idx="926">
                  <c:v>1098</c:v>
                </c:pt>
                <c:pt idx="927">
                  <c:v>1661</c:v>
                </c:pt>
                <c:pt idx="928">
                  <c:v>1455</c:v>
                </c:pt>
                <c:pt idx="929">
                  <c:v>1589</c:v>
                </c:pt>
                <c:pt idx="930">
                  <c:v>1598</c:v>
                </c:pt>
                <c:pt idx="931">
                  <c:v>982</c:v>
                </c:pt>
                <c:pt idx="932">
                  <c:v>857</c:v>
                </c:pt>
                <c:pt idx="933">
                  <c:v>1804</c:v>
                </c:pt>
                <c:pt idx="934">
                  <c:v>1688</c:v>
                </c:pt>
                <c:pt idx="935">
                  <c:v>1589</c:v>
                </c:pt>
                <c:pt idx="936">
                  <c:v>1446</c:v>
                </c:pt>
                <c:pt idx="937">
                  <c:v>1759</c:v>
                </c:pt>
                <c:pt idx="938">
                  <c:v>1732</c:v>
                </c:pt>
                <c:pt idx="939">
                  <c:v>1955</c:v>
                </c:pt>
                <c:pt idx="940">
                  <c:v>1589</c:v>
                </c:pt>
                <c:pt idx="941">
                  <c:v>1223</c:v>
                </c:pt>
                <c:pt idx="942">
                  <c:v>1866</c:v>
                </c:pt>
                <c:pt idx="943">
                  <c:v>1938</c:v>
                </c:pt>
                <c:pt idx="944">
                  <c:v>1643</c:v>
                </c:pt>
                <c:pt idx="945">
                  <c:v>1402</c:v>
                </c:pt>
                <c:pt idx="946">
                  <c:v>1500</c:v>
                </c:pt>
                <c:pt idx="947">
                  <c:v>1759</c:v>
                </c:pt>
                <c:pt idx="948">
                  <c:v>1464</c:v>
                </c:pt>
                <c:pt idx="949">
                  <c:v>1411</c:v>
                </c:pt>
                <c:pt idx="950">
                  <c:v>1777</c:v>
                </c:pt>
                <c:pt idx="951">
                  <c:v>1911</c:v>
                </c:pt>
                <c:pt idx="952">
                  <c:v>1384</c:v>
                </c:pt>
                <c:pt idx="953">
                  <c:v>1545</c:v>
                </c:pt>
                <c:pt idx="954">
                  <c:v>1616</c:v>
                </c:pt>
                <c:pt idx="955">
                  <c:v>1830</c:v>
                </c:pt>
                <c:pt idx="956">
                  <c:v>1429</c:v>
                </c:pt>
                <c:pt idx="957">
                  <c:v>1589</c:v>
                </c:pt>
                <c:pt idx="958">
                  <c:v>1634</c:v>
                </c:pt>
                <c:pt idx="959">
                  <c:v>1473</c:v>
                </c:pt>
                <c:pt idx="960">
                  <c:v>1509</c:v>
                </c:pt>
                <c:pt idx="961">
                  <c:v>1527</c:v>
                </c:pt>
                <c:pt idx="962">
                  <c:v>1536</c:v>
                </c:pt>
                <c:pt idx="963">
                  <c:v>1036</c:v>
                </c:pt>
                <c:pt idx="964">
                  <c:v>1446</c:v>
                </c:pt>
                <c:pt idx="965">
                  <c:v>1393</c:v>
                </c:pt>
                <c:pt idx="966">
                  <c:v>1929</c:v>
                </c:pt>
                <c:pt idx="967">
                  <c:v>1723</c:v>
                </c:pt>
                <c:pt idx="968">
                  <c:v>1750</c:v>
                </c:pt>
                <c:pt idx="969">
                  <c:v>1768</c:v>
                </c:pt>
                <c:pt idx="970">
                  <c:v>1616</c:v>
                </c:pt>
                <c:pt idx="971">
                  <c:v>1696</c:v>
                </c:pt>
                <c:pt idx="972">
                  <c:v>1804</c:v>
                </c:pt>
                <c:pt idx="973">
                  <c:v>1625</c:v>
                </c:pt>
                <c:pt idx="974">
                  <c:v>1875</c:v>
                </c:pt>
                <c:pt idx="975">
                  <c:v>1848</c:v>
                </c:pt>
                <c:pt idx="976">
                  <c:v>1411</c:v>
                </c:pt>
                <c:pt idx="977">
                  <c:v>1714</c:v>
                </c:pt>
                <c:pt idx="978">
                  <c:v>1795</c:v>
                </c:pt>
                <c:pt idx="979">
                  <c:v>1804</c:v>
                </c:pt>
                <c:pt idx="980">
                  <c:v>1679</c:v>
                </c:pt>
                <c:pt idx="981">
                  <c:v>1839</c:v>
                </c:pt>
                <c:pt idx="982">
                  <c:v>1643</c:v>
                </c:pt>
                <c:pt idx="983">
                  <c:v>1741</c:v>
                </c:pt>
                <c:pt idx="984">
                  <c:v>1955</c:v>
                </c:pt>
                <c:pt idx="985">
                  <c:v>1821</c:v>
                </c:pt>
                <c:pt idx="986">
                  <c:v>1563</c:v>
                </c:pt>
                <c:pt idx="987">
                  <c:v>1688</c:v>
                </c:pt>
                <c:pt idx="988">
                  <c:v>1509</c:v>
                </c:pt>
                <c:pt idx="989">
                  <c:v>1393</c:v>
                </c:pt>
                <c:pt idx="990">
                  <c:v>2009</c:v>
                </c:pt>
                <c:pt idx="991">
                  <c:v>1777</c:v>
                </c:pt>
                <c:pt idx="992">
                  <c:v>1857</c:v>
                </c:pt>
                <c:pt idx="993">
                  <c:v>1813</c:v>
                </c:pt>
                <c:pt idx="994">
                  <c:v>1634</c:v>
                </c:pt>
                <c:pt idx="995">
                  <c:v>1750</c:v>
                </c:pt>
                <c:pt idx="996">
                  <c:v>1929</c:v>
                </c:pt>
                <c:pt idx="997">
                  <c:v>1491</c:v>
                </c:pt>
                <c:pt idx="998">
                  <c:v>1438</c:v>
                </c:pt>
                <c:pt idx="999">
                  <c:v>1714</c:v>
                </c:pt>
                <c:pt idx="1000">
                  <c:v>1911</c:v>
                </c:pt>
                <c:pt idx="1001">
                  <c:v>1705</c:v>
                </c:pt>
                <c:pt idx="1002">
                  <c:v>1571</c:v>
                </c:pt>
                <c:pt idx="1003">
                  <c:v>1938</c:v>
                </c:pt>
                <c:pt idx="1004">
                  <c:v>1589</c:v>
                </c:pt>
                <c:pt idx="1005">
                  <c:v>1429</c:v>
                </c:pt>
                <c:pt idx="1006">
                  <c:v>1929</c:v>
                </c:pt>
                <c:pt idx="1007">
                  <c:v>1929</c:v>
                </c:pt>
                <c:pt idx="1008">
                  <c:v>1634</c:v>
                </c:pt>
                <c:pt idx="1009">
                  <c:v>1134</c:v>
                </c:pt>
                <c:pt idx="1010">
                  <c:v>1446</c:v>
                </c:pt>
                <c:pt idx="1011">
                  <c:v>1295</c:v>
                </c:pt>
                <c:pt idx="1012">
                  <c:v>1607</c:v>
                </c:pt>
                <c:pt idx="1013">
                  <c:v>1455</c:v>
                </c:pt>
                <c:pt idx="1014">
                  <c:v>1813</c:v>
                </c:pt>
                <c:pt idx="1015">
                  <c:v>1563</c:v>
                </c:pt>
                <c:pt idx="1016">
                  <c:v>1607</c:v>
                </c:pt>
                <c:pt idx="1017">
                  <c:v>1473</c:v>
                </c:pt>
                <c:pt idx="1018">
                  <c:v>1446</c:v>
                </c:pt>
                <c:pt idx="1019">
                  <c:v>1652</c:v>
                </c:pt>
                <c:pt idx="1020">
                  <c:v>1723</c:v>
                </c:pt>
                <c:pt idx="1021">
                  <c:v>1768</c:v>
                </c:pt>
                <c:pt idx="1022">
                  <c:v>1509</c:v>
                </c:pt>
                <c:pt idx="1023">
                  <c:v>1607</c:v>
                </c:pt>
                <c:pt idx="1024">
                  <c:v>1518</c:v>
                </c:pt>
                <c:pt idx="1025">
                  <c:v>1571</c:v>
                </c:pt>
                <c:pt idx="1026">
                  <c:v>1545</c:v>
                </c:pt>
                <c:pt idx="1027">
                  <c:v>1438</c:v>
                </c:pt>
                <c:pt idx="1028">
                  <c:v>1313</c:v>
                </c:pt>
                <c:pt idx="1029">
                  <c:v>1911</c:v>
                </c:pt>
                <c:pt idx="1030">
                  <c:v>1536</c:v>
                </c:pt>
                <c:pt idx="1031">
                  <c:v>1598</c:v>
                </c:pt>
                <c:pt idx="1032">
                  <c:v>1652</c:v>
                </c:pt>
                <c:pt idx="1033">
                  <c:v>1670</c:v>
                </c:pt>
                <c:pt idx="1034">
                  <c:v>1402</c:v>
                </c:pt>
                <c:pt idx="1035">
                  <c:v>1696</c:v>
                </c:pt>
                <c:pt idx="1036">
                  <c:v>1455</c:v>
                </c:pt>
                <c:pt idx="1037">
                  <c:v>1696</c:v>
                </c:pt>
                <c:pt idx="1038">
                  <c:v>1107</c:v>
                </c:pt>
                <c:pt idx="1039">
                  <c:v>1571</c:v>
                </c:pt>
                <c:pt idx="1040">
                  <c:v>1652</c:v>
                </c:pt>
                <c:pt idx="1041">
                  <c:v>1054</c:v>
                </c:pt>
                <c:pt idx="1042">
                  <c:v>1259</c:v>
                </c:pt>
                <c:pt idx="1043">
                  <c:v>1259</c:v>
                </c:pt>
                <c:pt idx="1044">
                  <c:v>1438</c:v>
                </c:pt>
                <c:pt idx="1045">
                  <c:v>1634</c:v>
                </c:pt>
                <c:pt idx="1046">
                  <c:v>1277</c:v>
                </c:pt>
                <c:pt idx="1047">
                  <c:v>1696</c:v>
                </c:pt>
                <c:pt idx="1048">
                  <c:v>1580</c:v>
                </c:pt>
                <c:pt idx="1049">
                  <c:v>1768</c:v>
                </c:pt>
                <c:pt idx="1050">
                  <c:v>1705</c:v>
                </c:pt>
                <c:pt idx="1051">
                  <c:v>1473</c:v>
                </c:pt>
                <c:pt idx="1052">
                  <c:v>1670</c:v>
                </c:pt>
                <c:pt idx="1053">
                  <c:v>1643</c:v>
                </c:pt>
                <c:pt idx="1054">
                  <c:v>1464</c:v>
                </c:pt>
                <c:pt idx="1055">
                  <c:v>1339</c:v>
                </c:pt>
                <c:pt idx="1056">
                  <c:v>1598</c:v>
                </c:pt>
                <c:pt idx="1057">
                  <c:v>1750</c:v>
                </c:pt>
                <c:pt idx="1058">
                  <c:v>1670</c:v>
                </c:pt>
                <c:pt idx="1059">
                  <c:v>1455</c:v>
                </c:pt>
                <c:pt idx="1060">
                  <c:v>1545</c:v>
                </c:pt>
                <c:pt idx="1061">
                  <c:v>1795</c:v>
                </c:pt>
                <c:pt idx="1062">
                  <c:v>1446</c:v>
                </c:pt>
                <c:pt idx="1063">
                  <c:v>1616</c:v>
                </c:pt>
                <c:pt idx="1064">
                  <c:v>1571</c:v>
                </c:pt>
                <c:pt idx="1065">
                  <c:v>1625</c:v>
                </c:pt>
                <c:pt idx="1066">
                  <c:v>1402</c:v>
                </c:pt>
                <c:pt idx="1067">
                  <c:v>1634</c:v>
                </c:pt>
                <c:pt idx="1068">
                  <c:v>1598</c:v>
                </c:pt>
                <c:pt idx="1069">
                  <c:v>1598</c:v>
                </c:pt>
                <c:pt idx="1070">
                  <c:v>1228</c:v>
                </c:pt>
                <c:pt idx="1071">
                  <c:v>1713</c:v>
                </c:pt>
                <c:pt idx="1072">
                  <c:v>1654</c:v>
                </c:pt>
                <c:pt idx="1073">
                  <c:v>1641</c:v>
                </c:pt>
                <c:pt idx="1074">
                  <c:v>1922</c:v>
                </c:pt>
                <c:pt idx="1075">
                  <c:v>1860</c:v>
                </c:pt>
                <c:pt idx="1076">
                  <c:v>1630</c:v>
                </c:pt>
                <c:pt idx="1077">
                  <c:v>1781</c:v>
                </c:pt>
                <c:pt idx="1078">
                  <c:v>2000</c:v>
                </c:pt>
                <c:pt idx="1079">
                  <c:v>1529</c:v>
                </c:pt>
                <c:pt idx="1080">
                  <c:v>1396</c:v>
                </c:pt>
                <c:pt idx="1081">
                  <c:v>2021</c:v>
                </c:pt>
                <c:pt idx="1082">
                  <c:v>1882</c:v>
                </c:pt>
                <c:pt idx="1083">
                  <c:v>2117</c:v>
                </c:pt>
                <c:pt idx="1084">
                  <c:v>2124</c:v>
                </c:pt>
                <c:pt idx="1085">
                  <c:v>1500</c:v>
                </c:pt>
                <c:pt idx="1086">
                  <c:v>1680</c:v>
                </c:pt>
                <c:pt idx="1087">
                  <c:v>1759</c:v>
                </c:pt>
                <c:pt idx="1088">
                  <c:v>1742</c:v>
                </c:pt>
                <c:pt idx="1089">
                  <c:v>1628</c:v>
                </c:pt>
                <c:pt idx="1090">
                  <c:v>1722</c:v>
                </c:pt>
                <c:pt idx="1091">
                  <c:v>2339</c:v>
                </c:pt>
                <c:pt idx="1092">
                  <c:v>1942</c:v>
                </c:pt>
                <c:pt idx="1093">
                  <c:v>1777</c:v>
                </c:pt>
                <c:pt idx="1094">
                  <c:v>1581</c:v>
                </c:pt>
                <c:pt idx="1095">
                  <c:v>1503</c:v>
                </c:pt>
                <c:pt idx="1096">
                  <c:v>1735</c:v>
                </c:pt>
                <c:pt idx="1097">
                  <c:v>2193</c:v>
                </c:pt>
                <c:pt idx="1098">
                  <c:v>2050</c:v>
                </c:pt>
                <c:pt idx="1099">
                  <c:v>2117</c:v>
                </c:pt>
                <c:pt idx="1100">
                  <c:v>2096</c:v>
                </c:pt>
                <c:pt idx="1101">
                  <c:v>1732</c:v>
                </c:pt>
                <c:pt idx="1102">
                  <c:v>1701</c:v>
                </c:pt>
                <c:pt idx="1103">
                  <c:v>1630</c:v>
                </c:pt>
                <c:pt idx="1104">
                  <c:v>1638</c:v>
                </c:pt>
                <c:pt idx="1105">
                  <c:v>2049</c:v>
                </c:pt>
                <c:pt idx="1106">
                  <c:v>1929</c:v>
                </c:pt>
                <c:pt idx="1107">
                  <c:v>1916</c:v>
                </c:pt>
                <c:pt idx="1108">
                  <c:v>1574</c:v>
                </c:pt>
                <c:pt idx="1109">
                  <c:v>1784</c:v>
                </c:pt>
                <c:pt idx="1110">
                  <c:v>1846</c:v>
                </c:pt>
                <c:pt idx="1111">
                  <c:v>1484</c:v>
                </c:pt>
                <c:pt idx="1112">
                  <c:v>1636</c:v>
                </c:pt>
                <c:pt idx="1113">
                  <c:v>1553</c:v>
                </c:pt>
                <c:pt idx="1114">
                  <c:v>1681</c:v>
                </c:pt>
                <c:pt idx="1115">
                  <c:v>1601</c:v>
                </c:pt>
                <c:pt idx="1116">
                  <c:v>1758</c:v>
                </c:pt>
                <c:pt idx="1117">
                  <c:v>1783</c:v>
                </c:pt>
                <c:pt idx="1118">
                  <c:v>1883</c:v>
                </c:pt>
                <c:pt idx="1119">
                  <c:v>1505</c:v>
                </c:pt>
                <c:pt idx="1120">
                  <c:v>1673</c:v>
                </c:pt>
                <c:pt idx="1121">
                  <c:v>1421</c:v>
                </c:pt>
                <c:pt idx="1122">
                  <c:v>1593</c:v>
                </c:pt>
                <c:pt idx="1123">
                  <c:v>1541</c:v>
                </c:pt>
                <c:pt idx="1124">
                  <c:v>1721</c:v>
                </c:pt>
                <c:pt idx="1125">
                  <c:v>1786</c:v>
                </c:pt>
                <c:pt idx="1126">
                  <c:v>1472</c:v>
                </c:pt>
                <c:pt idx="1127">
                  <c:v>1823</c:v>
                </c:pt>
                <c:pt idx="1128">
                  <c:v>1573</c:v>
                </c:pt>
                <c:pt idx="1129">
                  <c:v>1742</c:v>
                </c:pt>
                <c:pt idx="1130">
                  <c:v>2009</c:v>
                </c:pt>
                <c:pt idx="1131">
                  <c:v>1667</c:v>
                </c:pt>
                <c:pt idx="1132">
                  <c:v>1515</c:v>
                </c:pt>
                <c:pt idx="1133">
                  <c:v>1712</c:v>
                </c:pt>
                <c:pt idx="1134">
                  <c:v>1421</c:v>
                </c:pt>
                <c:pt idx="1135">
                  <c:v>1841</c:v>
                </c:pt>
                <c:pt idx="1136">
                  <c:v>1598</c:v>
                </c:pt>
                <c:pt idx="1137">
                  <c:v>1720</c:v>
                </c:pt>
                <c:pt idx="1138">
                  <c:v>1590</c:v>
                </c:pt>
                <c:pt idx="1139">
                  <c:v>1394</c:v>
                </c:pt>
                <c:pt idx="1140">
                  <c:v>1752</c:v>
                </c:pt>
                <c:pt idx="1141">
                  <c:v>1901</c:v>
                </c:pt>
                <c:pt idx="1142">
                  <c:v>1574</c:v>
                </c:pt>
                <c:pt idx="1143">
                  <c:v>1496</c:v>
                </c:pt>
                <c:pt idx="1144">
                  <c:v>1525</c:v>
                </c:pt>
                <c:pt idx="1145">
                  <c:v>1762</c:v>
                </c:pt>
                <c:pt idx="1146">
                  <c:v>1826</c:v>
                </c:pt>
                <c:pt idx="1147">
                  <c:v>1958</c:v>
                </c:pt>
                <c:pt idx="1148">
                  <c:v>1421</c:v>
                </c:pt>
                <c:pt idx="1149">
                  <c:v>1953</c:v>
                </c:pt>
                <c:pt idx="1150">
                  <c:v>1096</c:v>
                </c:pt>
                <c:pt idx="1151">
                  <c:v>1586</c:v>
                </c:pt>
                <c:pt idx="1152">
                  <c:v>1550</c:v>
                </c:pt>
                <c:pt idx="1153">
                  <c:v>1446</c:v>
                </c:pt>
                <c:pt idx="1154">
                  <c:v>1026</c:v>
                </c:pt>
                <c:pt idx="1155">
                  <c:v>1658</c:v>
                </c:pt>
                <c:pt idx="1156">
                  <c:v>1897</c:v>
                </c:pt>
                <c:pt idx="1157">
                  <c:v>1375</c:v>
                </c:pt>
                <c:pt idx="1158">
                  <c:v>1426</c:v>
                </c:pt>
                <c:pt idx="1159">
                  <c:v>1148</c:v>
                </c:pt>
                <c:pt idx="1160">
                  <c:v>1274</c:v>
                </c:pt>
                <c:pt idx="1161">
                  <c:v>1594</c:v>
                </c:pt>
                <c:pt idx="1162">
                  <c:v>1908</c:v>
                </c:pt>
                <c:pt idx="1163">
                  <c:v>1817</c:v>
                </c:pt>
                <c:pt idx="1164">
                  <c:v>1675</c:v>
                </c:pt>
                <c:pt idx="1165">
                  <c:v>1774</c:v>
                </c:pt>
                <c:pt idx="1166">
                  <c:v>1665</c:v>
                </c:pt>
                <c:pt idx="1167">
                  <c:v>1538</c:v>
                </c:pt>
                <c:pt idx="1168">
                  <c:v>1764</c:v>
                </c:pt>
                <c:pt idx="1169">
                  <c:v>1945</c:v>
                </c:pt>
                <c:pt idx="1170">
                  <c:v>1741</c:v>
                </c:pt>
                <c:pt idx="1171">
                  <c:v>1407</c:v>
                </c:pt>
                <c:pt idx="1172">
                  <c:v>1479</c:v>
                </c:pt>
                <c:pt idx="1173">
                  <c:v>1828</c:v>
                </c:pt>
                <c:pt idx="1174">
                  <c:v>1739</c:v>
                </c:pt>
                <c:pt idx="1175">
                  <c:v>1487</c:v>
                </c:pt>
                <c:pt idx="1176">
                  <c:v>1758</c:v>
                </c:pt>
                <c:pt idx="1177">
                  <c:v>1723</c:v>
                </c:pt>
                <c:pt idx="1178">
                  <c:v>1718</c:v>
                </c:pt>
                <c:pt idx="1179">
                  <c:v>1538</c:v>
                </c:pt>
                <c:pt idx="1180">
                  <c:v>1574</c:v>
                </c:pt>
                <c:pt idx="1181">
                  <c:v>1654</c:v>
                </c:pt>
                <c:pt idx="1182">
                  <c:v>1668</c:v>
                </c:pt>
                <c:pt idx="1183">
                  <c:v>1899</c:v>
                </c:pt>
                <c:pt idx="1184">
                  <c:v>1389</c:v>
                </c:pt>
                <c:pt idx="1185">
                  <c:v>1732</c:v>
                </c:pt>
                <c:pt idx="1186">
                  <c:v>1698</c:v>
                </c:pt>
                <c:pt idx="1187">
                  <c:v>1612</c:v>
                </c:pt>
                <c:pt idx="1188">
                  <c:v>1756</c:v>
                </c:pt>
                <c:pt idx="1189">
                  <c:v>1740</c:v>
                </c:pt>
                <c:pt idx="1190">
                  <c:v>1668</c:v>
                </c:pt>
                <c:pt idx="1191">
                  <c:v>1780</c:v>
                </c:pt>
                <c:pt idx="1192">
                  <c:v>1463</c:v>
                </c:pt>
                <c:pt idx="1193">
                  <c:v>1450</c:v>
                </c:pt>
                <c:pt idx="1194">
                  <c:v>1482</c:v>
                </c:pt>
                <c:pt idx="1195">
                  <c:v>1485</c:v>
                </c:pt>
                <c:pt idx="1196">
                  <c:v>1645</c:v>
                </c:pt>
                <c:pt idx="1197">
                  <c:v>1737</c:v>
                </c:pt>
                <c:pt idx="1198">
                  <c:v>1343</c:v>
                </c:pt>
                <c:pt idx="1199">
                  <c:v>1778</c:v>
                </c:pt>
                <c:pt idx="1200">
                  <c:v>1224</c:v>
                </c:pt>
                <c:pt idx="1201">
                  <c:v>1619</c:v>
                </c:pt>
                <c:pt idx="1202">
                  <c:v>1207</c:v>
                </c:pt>
                <c:pt idx="1203">
                  <c:v>1634</c:v>
                </c:pt>
                <c:pt idx="1204">
                  <c:v>1995</c:v>
                </c:pt>
                <c:pt idx="1205">
                  <c:v>1513</c:v>
                </c:pt>
                <c:pt idx="1206">
                  <c:v>2332</c:v>
                </c:pt>
                <c:pt idx="1207">
                  <c:v>1912</c:v>
                </c:pt>
                <c:pt idx="1208">
                  <c:v>1633</c:v>
                </c:pt>
                <c:pt idx="1209">
                  <c:v>1936</c:v>
                </c:pt>
                <c:pt idx="1210">
                  <c:v>1299</c:v>
                </c:pt>
                <c:pt idx="1211">
                  <c:v>1860</c:v>
                </c:pt>
                <c:pt idx="1212">
                  <c:v>2110</c:v>
                </c:pt>
                <c:pt idx="1213">
                  <c:v>1723</c:v>
                </c:pt>
                <c:pt idx="1214">
                  <c:v>1800</c:v>
                </c:pt>
                <c:pt idx="1215">
                  <c:v>1501</c:v>
                </c:pt>
                <c:pt idx="1216">
                  <c:v>2003</c:v>
                </c:pt>
                <c:pt idx="1217">
                  <c:v>2061</c:v>
                </c:pt>
                <c:pt idx="1218">
                  <c:v>1673</c:v>
                </c:pt>
                <c:pt idx="1219">
                  <c:v>1534</c:v>
                </c:pt>
                <c:pt idx="1220">
                  <c:v>1533</c:v>
                </c:pt>
                <c:pt idx="1221">
                  <c:v>1802</c:v>
                </c:pt>
                <c:pt idx="1222">
                  <c:v>1745</c:v>
                </c:pt>
                <c:pt idx="1223">
                  <c:v>1729</c:v>
                </c:pt>
                <c:pt idx="1224">
                  <c:v>1801</c:v>
                </c:pt>
                <c:pt idx="1225">
                  <c:v>2036</c:v>
                </c:pt>
                <c:pt idx="1226">
                  <c:v>1578</c:v>
                </c:pt>
                <c:pt idx="1227">
                  <c:v>2026</c:v>
                </c:pt>
                <c:pt idx="1228">
                  <c:v>1896</c:v>
                </c:pt>
                <c:pt idx="1229">
                  <c:v>1990</c:v>
                </c:pt>
                <c:pt idx="1230">
                  <c:v>2217</c:v>
                </c:pt>
                <c:pt idx="1231">
                  <c:v>2045</c:v>
                </c:pt>
                <c:pt idx="1232">
                  <c:v>1762</c:v>
                </c:pt>
                <c:pt idx="1233">
                  <c:v>2056</c:v>
                </c:pt>
                <c:pt idx="1234">
                  <c:v>2278</c:v>
                </c:pt>
                <c:pt idx="1235">
                  <c:v>1726</c:v>
                </c:pt>
                <c:pt idx="1236">
                  <c:v>1729</c:v>
                </c:pt>
                <c:pt idx="1237">
                  <c:v>1597</c:v>
                </c:pt>
                <c:pt idx="1238">
                  <c:v>1504</c:v>
                </c:pt>
                <c:pt idx="1239">
                  <c:v>2102</c:v>
                </c:pt>
                <c:pt idx="1240">
                  <c:v>2030</c:v>
                </c:pt>
                <c:pt idx="1241">
                  <c:v>1687</c:v>
                </c:pt>
                <c:pt idx="1242">
                  <c:v>1788</c:v>
                </c:pt>
                <c:pt idx="1243">
                  <c:v>1829</c:v>
                </c:pt>
                <c:pt idx="1244">
                  <c:v>1461</c:v>
                </c:pt>
                <c:pt idx="1245">
                  <c:v>1693</c:v>
                </c:pt>
                <c:pt idx="1246">
                  <c:v>2078</c:v>
                </c:pt>
                <c:pt idx="1247">
                  <c:v>1249</c:v>
                </c:pt>
                <c:pt idx="1248">
                  <c:v>1923</c:v>
                </c:pt>
                <c:pt idx="1249">
                  <c:v>1628</c:v>
                </c:pt>
                <c:pt idx="1250">
                  <c:v>1530</c:v>
                </c:pt>
                <c:pt idx="1251">
                  <c:v>1953</c:v>
                </c:pt>
                <c:pt idx="1252">
                  <c:v>1841</c:v>
                </c:pt>
                <c:pt idx="1253">
                  <c:v>1686</c:v>
                </c:pt>
                <c:pt idx="1254">
                  <c:v>1833</c:v>
                </c:pt>
                <c:pt idx="1255">
                  <c:v>1759</c:v>
                </c:pt>
                <c:pt idx="1256">
                  <c:v>1631</c:v>
                </c:pt>
                <c:pt idx="1257">
                  <c:v>1950</c:v>
                </c:pt>
                <c:pt idx="1258">
                  <c:v>1880</c:v>
                </c:pt>
                <c:pt idx="1259">
                  <c:v>1885</c:v>
                </c:pt>
                <c:pt idx="1260">
                  <c:v>1691</c:v>
                </c:pt>
                <c:pt idx="1261">
                  <c:v>1764</c:v>
                </c:pt>
                <c:pt idx="1262">
                  <c:v>1662</c:v>
                </c:pt>
                <c:pt idx="1263">
                  <c:v>1587</c:v>
                </c:pt>
                <c:pt idx="1264">
                  <c:v>1349</c:v>
                </c:pt>
                <c:pt idx="1265">
                  <c:v>1679</c:v>
                </c:pt>
                <c:pt idx="1266">
                  <c:v>1599</c:v>
                </c:pt>
                <c:pt idx="1267">
                  <c:v>1484</c:v>
                </c:pt>
                <c:pt idx="1268">
                  <c:v>1604</c:v>
                </c:pt>
                <c:pt idx="1269">
                  <c:v>1794</c:v>
                </c:pt>
                <c:pt idx="1270">
                  <c:v>1512</c:v>
                </c:pt>
                <c:pt idx="1271">
                  <c:v>1417</c:v>
                </c:pt>
                <c:pt idx="1272">
                  <c:v>1619</c:v>
                </c:pt>
                <c:pt idx="1273">
                  <c:v>1803</c:v>
                </c:pt>
                <c:pt idx="1274">
                  <c:v>1637</c:v>
                </c:pt>
                <c:pt idx="1275">
                  <c:v>1454</c:v>
                </c:pt>
                <c:pt idx="1276">
                  <c:v>1795</c:v>
                </c:pt>
                <c:pt idx="1277">
                  <c:v>1584</c:v>
                </c:pt>
                <c:pt idx="1278">
                  <c:v>1866</c:v>
                </c:pt>
                <c:pt idx="1279">
                  <c:v>1578</c:v>
                </c:pt>
                <c:pt idx="1280">
                  <c:v>1678</c:v>
                </c:pt>
                <c:pt idx="1281">
                  <c:v>1960</c:v>
                </c:pt>
                <c:pt idx="1282">
                  <c:v>1402</c:v>
                </c:pt>
                <c:pt idx="1283">
                  <c:v>1725</c:v>
                </c:pt>
                <c:pt idx="1284">
                  <c:v>1650</c:v>
                </c:pt>
                <c:pt idx="1285">
                  <c:v>2186</c:v>
                </c:pt>
                <c:pt idx="1286">
                  <c:v>1934</c:v>
                </c:pt>
                <c:pt idx="1287">
                  <c:v>1326</c:v>
                </c:pt>
                <c:pt idx="1288">
                  <c:v>1624</c:v>
                </c:pt>
                <c:pt idx="1289">
                  <c:v>1913</c:v>
                </c:pt>
                <c:pt idx="1290">
                  <c:v>1535</c:v>
                </c:pt>
                <c:pt idx="1291">
                  <c:v>1723</c:v>
                </c:pt>
                <c:pt idx="1292">
                  <c:v>1719</c:v>
                </c:pt>
                <c:pt idx="1293">
                  <c:v>1598</c:v>
                </c:pt>
                <c:pt idx="1294">
                  <c:v>1402</c:v>
                </c:pt>
                <c:pt idx="1295">
                  <c:v>1394</c:v>
                </c:pt>
                <c:pt idx="1296">
                  <c:v>1766</c:v>
                </c:pt>
                <c:pt idx="1297">
                  <c:v>1349</c:v>
                </c:pt>
                <c:pt idx="1298">
                  <c:v>1692</c:v>
                </c:pt>
                <c:pt idx="1299">
                  <c:v>1742</c:v>
                </c:pt>
                <c:pt idx="1300">
                  <c:v>1653</c:v>
                </c:pt>
                <c:pt idx="1301">
                  <c:v>2079</c:v>
                </c:pt>
                <c:pt idx="1302">
                  <c:v>1564</c:v>
                </c:pt>
                <c:pt idx="1303">
                  <c:v>1664</c:v>
                </c:pt>
                <c:pt idx="1304">
                  <c:v>1539</c:v>
                </c:pt>
                <c:pt idx="1305">
                  <c:v>1505</c:v>
                </c:pt>
                <c:pt idx="1306">
                  <c:v>1830</c:v>
                </c:pt>
                <c:pt idx="1307">
                  <c:v>1864</c:v>
                </c:pt>
                <c:pt idx="1308">
                  <c:v>1820</c:v>
                </c:pt>
                <c:pt idx="1309">
                  <c:v>1824</c:v>
                </c:pt>
                <c:pt idx="1310">
                  <c:v>1711</c:v>
                </c:pt>
                <c:pt idx="1311">
                  <c:v>1527</c:v>
                </c:pt>
                <c:pt idx="1312">
                  <c:v>2016</c:v>
                </c:pt>
                <c:pt idx="1313">
                  <c:v>1845</c:v>
                </c:pt>
                <c:pt idx="1314">
                  <c:v>1829</c:v>
                </c:pt>
                <c:pt idx="1315">
                  <c:v>1344</c:v>
                </c:pt>
                <c:pt idx="1316">
                  <c:v>1589</c:v>
                </c:pt>
                <c:pt idx="1317">
                  <c:v>1684</c:v>
                </c:pt>
                <c:pt idx="1318">
                  <c:v>1893</c:v>
                </c:pt>
                <c:pt idx="1319">
                  <c:v>2055</c:v>
                </c:pt>
                <c:pt idx="1320">
                  <c:v>1680</c:v>
                </c:pt>
                <c:pt idx="1321">
                  <c:v>1566</c:v>
                </c:pt>
                <c:pt idx="1322">
                  <c:v>1687</c:v>
                </c:pt>
                <c:pt idx="1323">
                  <c:v>1729</c:v>
                </c:pt>
                <c:pt idx="1324">
                  <c:v>1504</c:v>
                </c:pt>
                <c:pt idx="1325">
                  <c:v>1174</c:v>
                </c:pt>
                <c:pt idx="1326">
                  <c:v>1572</c:v>
                </c:pt>
                <c:pt idx="1327">
                  <c:v>2172</c:v>
                </c:pt>
                <c:pt idx="1328">
                  <c:v>1927</c:v>
                </c:pt>
                <c:pt idx="1329">
                  <c:v>1830</c:v>
                </c:pt>
                <c:pt idx="1330">
                  <c:v>1729</c:v>
                </c:pt>
                <c:pt idx="1331">
                  <c:v>1725</c:v>
                </c:pt>
                <c:pt idx="1332">
                  <c:v>1663</c:v>
                </c:pt>
                <c:pt idx="1333">
                  <c:v>1989</c:v>
                </c:pt>
                <c:pt idx="1334">
                  <c:v>1498</c:v>
                </c:pt>
                <c:pt idx="1335">
                  <c:v>1827</c:v>
                </c:pt>
                <c:pt idx="1336">
                  <c:v>2048</c:v>
                </c:pt>
                <c:pt idx="1337">
                  <c:v>1893</c:v>
                </c:pt>
                <c:pt idx="1338">
                  <c:v>1829</c:v>
                </c:pt>
                <c:pt idx="1339">
                  <c:v>1678</c:v>
                </c:pt>
                <c:pt idx="1340">
                  <c:v>1631</c:v>
                </c:pt>
                <c:pt idx="1341">
                  <c:v>1714</c:v>
                </c:pt>
                <c:pt idx="1342">
                  <c:v>1761</c:v>
                </c:pt>
                <c:pt idx="1343">
                  <c:v>1684</c:v>
                </c:pt>
                <c:pt idx="1344">
                  <c:v>1837</c:v>
                </c:pt>
                <c:pt idx="1345">
                  <c:v>1555</c:v>
                </c:pt>
                <c:pt idx="1346">
                  <c:v>2047</c:v>
                </c:pt>
                <c:pt idx="1347">
                  <c:v>1664</c:v>
                </c:pt>
                <c:pt idx="1348">
                  <c:v>1758</c:v>
                </c:pt>
                <c:pt idx="1349">
                  <c:v>1883</c:v>
                </c:pt>
                <c:pt idx="1350">
                  <c:v>1808</c:v>
                </c:pt>
                <c:pt idx="1351">
                  <c:v>1947</c:v>
                </c:pt>
                <c:pt idx="1352">
                  <c:v>1858</c:v>
                </c:pt>
                <c:pt idx="1353">
                  <c:v>2003</c:v>
                </c:pt>
                <c:pt idx="1354">
                  <c:v>2082</c:v>
                </c:pt>
                <c:pt idx="1355">
                  <c:v>1629</c:v>
                </c:pt>
                <c:pt idx="1356">
                  <c:v>1660</c:v>
                </c:pt>
                <c:pt idx="1357">
                  <c:v>1789</c:v>
                </c:pt>
                <c:pt idx="1358">
                  <c:v>1494</c:v>
                </c:pt>
                <c:pt idx="1359">
                  <c:v>1911</c:v>
                </c:pt>
                <c:pt idx="1360">
                  <c:v>1790</c:v>
                </c:pt>
                <c:pt idx="1361">
                  <c:v>1952</c:v>
                </c:pt>
                <c:pt idx="1362">
                  <c:v>1580</c:v>
                </c:pt>
                <c:pt idx="1363">
                  <c:v>1638</c:v>
                </c:pt>
                <c:pt idx="1364">
                  <c:v>1825</c:v>
                </c:pt>
                <c:pt idx="1365">
                  <c:v>1748</c:v>
                </c:pt>
                <c:pt idx="1366">
                  <c:v>1682</c:v>
                </c:pt>
                <c:pt idx="1367">
                  <c:v>1844</c:v>
                </c:pt>
                <c:pt idx="1368">
                  <c:v>2100</c:v>
                </c:pt>
                <c:pt idx="1369">
                  <c:v>1726</c:v>
                </c:pt>
                <c:pt idx="1370">
                  <c:v>1934</c:v>
                </c:pt>
                <c:pt idx="1371">
                  <c:v>1729</c:v>
                </c:pt>
                <c:pt idx="1372">
                  <c:v>1804</c:v>
                </c:pt>
                <c:pt idx="1373">
                  <c:v>1382</c:v>
                </c:pt>
                <c:pt idx="1374">
                  <c:v>1803</c:v>
                </c:pt>
                <c:pt idx="1375">
                  <c:v>1794</c:v>
                </c:pt>
                <c:pt idx="1376">
                  <c:v>1728</c:v>
                </c:pt>
                <c:pt idx="1377">
                  <c:v>2245</c:v>
                </c:pt>
                <c:pt idx="1378">
                  <c:v>2018</c:v>
                </c:pt>
                <c:pt idx="1379">
                  <c:v>1918</c:v>
                </c:pt>
                <c:pt idx="1380">
                  <c:v>1943</c:v>
                </c:pt>
                <c:pt idx="1381">
                  <c:v>1873</c:v>
                </c:pt>
                <c:pt idx="1382">
                  <c:v>1461</c:v>
                </c:pt>
                <c:pt idx="1383">
                  <c:v>1376</c:v>
                </c:pt>
                <c:pt idx="1384">
                  <c:v>2295</c:v>
                </c:pt>
                <c:pt idx="1385">
                  <c:v>1888</c:v>
                </c:pt>
                <c:pt idx="1386">
                  <c:v>1813</c:v>
                </c:pt>
                <c:pt idx="1387">
                  <c:v>1955</c:v>
                </c:pt>
                <c:pt idx="1388">
                  <c:v>1581</c:v>
                </c:pt>
                <c:pt idx="1389">
                  <c:v>1503</c:v>
                </c:pt>
                <c:pt idx="1390">
                  <c:v>1796</c:v>
                </c:pt>
                <c:pt idx="1391">
                  <c:v>1950</c:v>
                </c:pt>
                <c:pt idx="1392">
                  <c:v>2137</c:v>
                </c:pt>
                <c:pt idx="1393">
                  <c:v>1564</c:v>
                </c:pt>
                <c:pt idx="1394">
                  <c:v>1955</c:v>
                </c:pt>
                <c:pt idx="1395">
                  <c:v>1831</c:v>
                </c:pt>
                <c:pt idx="1396">
                  <c:v>1560</c:v>
                </c:pt>
                <c:pt idx="1397">
                  <c:v>1309</c:v>
                </c:pt>
                <c:pt idx="1398">
                  <c:v>1573</c:v>
                </c:pt>
                <c:pt idx="1399">
                  <c:v>1578</c:v>
                </c:pt>
                <c:pt idx="1400">
                  <c:v>1457</c:v>
                </c:pt>
                <c:pt idx="1401">
                  <c:v>2019</c:v>
                </c:pt>
                <c:pt idx="1402">
                  <c:v>1914</c:v>
                </c:pt>
                <c:pt idx="1403">
                  <c:v>2114</c:v>
                </c:pt>
                <c:pt idx="1404">
                  <c:v>1472</c:v>
                </c:pt>
                <c:pt idx="1405">
                  <c:v>1566</c:v>
                </c:pt>
                <c:pt idx="1406">
                  <c:v>1606</c:v>
                </c:pt>
                <c:pt idx="1407">
                  <c:v>2243</c:v>
                </c:pt>
                <c:pt idx="1408">
                  <c:v>1384</c:v>
                </c:pt>
                <c:pt idx="1409">
                  <c:v>1664</c:v>
                </c:pt>
                <c:pt idx="1410">
                  <c:v>1749</c:v>
                </c:pt>
                <c:pt idx="1411">
                  <c:v>1544</c:v>
                </c:pt>
                <c:pt idx="1412">
                  <c:v>1791</c:v>
                </c:pt>
                <c:pt idx="1413">
                  <c:v>1644</c:v>
                </c:pt>
                <c:pt idx="1414">
                  <c:v>1978</c:v>
                </c:pt>
                <c:pt idx="1415">
                  <c:v>1676</c:v>
                </c:pt>
                <c:pt idx="1416">
                  <c:v>1453</c:v>
                </c:pt>
                <c:pt idx="1417">
                  <c:v>1249</c:v>
                </c:pt>
                <c:pt idx="1418">
                  <c:v>1770</c:v>
                </c:pt>
                <c:pt idx="1419">
                  <c:v>1814</c:v>
                </c:pt>
                <c:pt idx="1420">
                  <c:v>2018</c:v>
                </c:pt>
                <c:pt idx="1421">
                  <c:v>1086</c:v>
                </c:pt>
                <c:pt idx="1422">
                  <c:v>2298</c:v>
                </c:pt>
                <c:pt idx="1423">
                  <c:v>2036</c:v>
                </c:pt>
                <c:pt idx="1424">
                  <c:v>2242</c:v>
                </c:pt>
                <c:pt idx="1425">
                  <c:v>1686</c:v>
                </c:pt>
                <c:pt idx="1426">
                  <c:v>1547</c:v>
                </c:pt>
                <c:pt idx="1427">
                  <c:v>1554</c:v>
                </c:pt>
                <c:pt idx="1428">
                  <c:v>1556</c:v>
                </c:pt>
                <c:pt idx="1429">
                  <c:v>1728</c:v>
                </c:pt>
                <c:pt idx="1430">
                  <c:v>1409</c:v>
                </c:pt>
                <c:pt idx="1431">
                  <c:v>1830</c:v>
                </c:pt>
                <c:pt idx="1432">
                  <c:v>1968</c:v>
                </c:pt>
                <c:pt idx="1433">
                  <c:v>1443</c:v>
                </c:pt>
                <c:pt idx="1434">
                  <c:v>1584</c:v>
                </c:pt>
                <c:pt idx="1435">
                  <c:v>1584</c:v>
                </c:pt>
                <c:pt idx="1436">
                  <c:v>1552</c:v>
                </c:pt>
                <c:pt idx="1437">
                  <c:v>2042</c:v>
                </c:pt>
                <c:pt idx="1438">
                  <c:v>1418</c:v>
                </c:pt>
                <c:pt idx="1439">
                  <c:v>1473</c:v>
                </c:pt>
                <c:pt idx="1440">
                  <c:v>1784</c:v>
                </c:pt>
                <c:pt idx="1441">
                  <c:v>1794</c:v>
                </c:pt>
                <c:pt idx="1442">
                  <c:v>1782</c:v>
                </c:pt>
                <c:pt idx="1443">
                  <c:v>1703</c:v>
                </c:pt>
                <c:pt idx="1444">
                  <c:v>1834</c:v>
                </c:pt>
                <c:pt idx="1445">
                  <c:v>2026</c:v>
                </c:pt>
                <c:pt idx="1446">
                  <c:v>1647</c:v>
                </c:pt>
                <c:pt idx="1447">
                  <c:v>1142</c:v>
                </c:pt>
                <c:pt idx="1448">
                  <c:v>1716</c:v>
                </c:pt>
                <c:pt idx="1449">
                  <c:v>2031</c:v>
                </c:pt>
                <c:pt idx="1450">
                  <c:v>1765</c:v>
                </c:pt>
                <c:pt idx="1451">
                  <c:v>1627</c:v>
                </c:pt>
                <c:pt idx="1452">
                  <c:v>2008</c:v>
                </c:pt>
                <c:pt idx="1453">
                  <c:v>1950</c:v>
                </c:pt>
                <c:pt idx="1454">
                  <c:v>1754</c:v>
                </c:pt>
                <c:pt idx="1455">
                  <c:v>1879</c:v>
                </c:pt>
                <c:pt idx="1456">
                  <c:v>1793</c:v>
                </c:pt>
                <c:pt idx="1457">
                  <c:v>1987</c:v>
                </c:pt>
                <c:pt idx="1458">
                  <c:v>1909</c:v>
                </c:pt>
                <c:pt idx="1459">
                  <c:v>1766</c:v>
                </c:pt>
                <c:pt idx="1460">
                  <c:v>1105</c:v>
                </c:pt>
                <c:pt idx="1461">
                  <c:v>1895</c:v>
                </c:pt>
                <c:pt idx="1462">
                  <c:v>1556</c:v>
                </c:pt>
                <c:pt idx="1463">
                  <c:v>1832</c:v>
                </c:pt>
                <c:pt idx="1464">
                  <c:v>1685</c:v>
                </c:pt>
                <c:pt idx="1465">
                  <c:v>1831</c:v>
                </c:pt>
                <c:pt idx="1466">
                  <c:v>1719</c:v>
                </c:pt>
                <c:pt idx="1467">
                  <c:v>1550</c:v>
                </c:pt>
                <c:pt idx="1468">
                  <c:v>1871</c:v>
                </c:pt>
                <c:pt idx="1469">
                  <c:v>1550</c:v>
                </c:pt>
                <c:pt idx="1470">
                  <c:v>1589</c:v>
                </c:pt>
                <c:pt idx="1471">
                  <c:v>1587</c:v>
                </c:pt>
                <c:pt idx="1472">
                  <c:v>1579</c:v>
                </c:pt>
                <c:pt idx="1473">
                  <c:v>2118</c:v>
                </c:pt>
                <c:pt idx="1474">
                  <c:v>1605</c:v>
                </c:pt>
                <c:pt idx="1475">
                  <c:v>1995</c:v>
                </c:pt>
                <c:pt idx="1476">
                  <c:v>1785</c:v>
                </c:pt>
                <c:pt idx="1477">
                  <c:v>1631</c:v>
                </c:pt>
                <c:pt idx="1478">
                  <c:v>1868</c:v>
                </c:pt>
                <c:pt idx="1479">
                  <c:v>1786</c:v>
                </c:pt>
                <c:pt idx="1480">
                  <c:v>1728</c:v>
                </c:pt>
                <c:pt idx="1481">
                  <c:v>1795</c:v>
                </c:pt>
                <c:pt idx="1482">
                  <c:v>1400</c:v>
                </c:pt>
                <c:pt idx="1483">
                  <c:v>1468</c:v>
                </c:pt>
                <c:pt idx="1484">
                  <c:v>1385</c:v>
                </c:pt>
                <c:pt idx="1485">
                  <c:v>1469</c:v>
                </c:pt>
                <c:pt idx="1486">
                  <c:v>1734</c:v>
                </c:pt>
                <c:pt idx="1487">
                  <c:v>1615</c:v>
                </c:pt>
                <c:pt idx="1488">
                  <c:v>1802</c:v>
                </c:pt>
                <c:pt idx="1489">
                  <c:v>1276</c:v>
                </c:pt>
                <c:pt idx="1490">
                  <c:v>1468</c:v>
                </c:pt>
                <c:pt idx="1491">
                  <c:v>1491</c:v>
                </c:pt>
                <c:pt idx="1492">
                  <c:v>1623</c:v>
                </c:pt>
                <c:pt idx="1493">
                  <c:v>1619</c:v>
                </c:pt>
                <c:pt idx="1494">
                  <c:v>1656</c:v>
                </c:pt>
                <c:pt idx="1495">
                  <c:v>1538</c:v>
                </c:pt>
                <c:pt idx="1496">
                  <c:v>1640</c:v>
                </c:pt>
                <c:pt idx="1497">
                  <c:v>1144</c:v>
                </c:pt>
                <c:pt idx="1498">
                  <c:v>1793</c:v>
                </c:pt>
                <c:pt idx="1499">
                  <c:v>802</c:v>
                </c:pt>
                <c:pt idx="1500">
                  <c:v>1630</c:v>
                </c:pt>
                <c:pt idx="1501">
                  <c:v>1115</c:v>
                </c:pt>
                <c:pt idx="1502">
                  <c:v>2114</c:v>
                </c:pt>
                <c:pt idx="1503">
                  <c:v>1959</c:v>
                </c:pt>
                <c:pt idx="1504">
                  <c:v>1802</c:v>
                </c:pt>
                <c:pt idx="1505">
                  <c:v>1678</c:v>
                </c:pt>
                <c:pt idx="1506">
                  <c:v>1824</c:v>
                </c:pt>
                <c:pt idx="1507">
                  <c:v>1095</c:v>
                </c:pt>
                <c:pt idx="1508">
                  <c:v>1888</c:v>
                </c:pt>
                <c:pt idx="1509">
                  <c:v>771</c:v>
                </c:pt>
                <c:pt idx="1510">
                  <c:v>2080</c:v>
                </c:pt>
                <c:pt idx="1511">
                  <c:v>2089</c:v>
                </c:pt>
                <c:pt idx="1512">
                  <c:v>1205</c:v>
                </c:pt>
                <c:pt idx="1513">
                  <c:v>739</c:v>
                </c:pt>
                <c:pt idx="1514">
                  <c:v>1543</c:v>
                </c:pt>
                <c:pt idx="1515">
                  <c:v>1571</c:v>
                </c:pt>
                <c:pt idx="1516">
                  <c:v>1911</c:v>
                </c:pt>
                <c:pt idx="1517">
                  <c:v>1721</c:v>
                </c:pt>
                <c:pt idx="1518">
                  <c:v>909</c:v>
                </c:pt>
                <c:pt idx="1519">
                  <c:v>1538</c:v>
                </c:pt>
                <c:pt idx="1520">
                  <c:v>1810</c:v>
                </c:pt>
                <c:pt idx="1521">
                  <c:v>1346</c:v>
                </c:pt>
                <c:pt idx="1522">
                  <c:v>1812</c:v>
                </c:pt>
                <c:pt idx="1523">
                  <c:v>1856</c:v>
                </c:pt>
                <c:pt idx="1524">
                  <c:v>887</c:v>
                </c:pt>
                <c:pt idx="1525">
                  <c:v>1460</c:v>
                </c:pt>
                <c:pt idx="1526">
                  <c:v>1949</c:v>
                </c:pt>
                <c:pt idx="1527">
                  <c:v>1805</c:v>
                </c:pt>
                <c:pt idx="1528">
                  <c:v>1381</c:v>
                </c:pt>
                <c:pt idx="1529">
                  <c:v>1902</c:v>
                </c:pt>
                <c:pt idx="1530">
                  <c:v>1596</c:v>
                </c:pt>
                <c:pt idx="1531">
                  <c:v>1536</c:v>
                </c:pt>
                <c:pt idx="1532">
                  <c:v>1772</c:v>
                </c:pt>
                <c:pt idx="1533">
                  <c:v>1435</c:v>
                </c:pt>
                <c:pt idx="1534">
                  <c:v>1706</c:v>
                </c:pt>
                <c:pt idx="1535">
                  <c:v>1902</c:v>
                </c:pt>
                <c:pt idx="1536">
                  <c:v>1676</c:v>
                </c:pt>
                <c:pt idx="1537">
                  <c:v>1651</c:v>
                </c:pt>
                <c:pt idx="1538">
                  <c:v>1720</c:v>
                </c:pt>
                <c:pt idx="1539">
                  <c:v>1318</c:v>
                </c:pt>
                <c:pt idx="1540">
                  <c:v>1624</c:v>
                </c:pt>
                <c:pt idx="1541">
                  <c:v>1320</c:v>
                </c:pt>
                <c:pt idx="1542">
                  <c:v>1372</c:v>
                </c:pt>
                <c:pt idx="1543">
                  <c:v>1071</c:v>
                </c:pt>
                <c:pt idx="1544">
                  <c:v>1257</c:v>
                </c:pt>
                <c:pt idx="1545">
                  <c:v>1361</c:v>
                </c:pt>
                <c:pt idx="1546">
                  <c:v>1596</c:v>
                </c:pt>
                <c:pt idx="1547">
                  <c:v>1338</c:v>
                </c:pt>
                <c:pt idx="1548">
                  <c:v>1582</c:v>
                </c:pt>
                <c:pt idx="1549">
                  <c:v>1218</c:v>
                </c:pt>
                <c:pt idx="1550">
                  <c:v>991</c:v>
                </c:pt>
                <c:pt idx="1551">
                  <c:v>1388</c:v>
                </c:pt>
                <c:pt idx="1552">
                  <c:v>1461</c:v>
                </c:pt>
                <c:pt idx="1553">
                  <c:v>1254</c:v>
                </c:pt>
                <c:pt idx="1554">
                  <c:v>1482</c:v>
                </c:pt>
                <c:pt idx="1555">
                  <c:v>1817</c:v>
                </c:pt>
                <c:pt idx="1556">
                  <c:v>2124</c:v>
                </c:pt>
                <c:pt idx="1557">
                  <c:v>1557</c:v>
                </c:pt>
                <c:pt idx="1558">
                  <c:v>1670</c:v>
                </c:pt>
                <c:pt idx="1559">
                  <c:v>1855</c:v>
                </c:pt>
                <c:pt idx="1560">
                  <c:v>1776</c:v>
                </c:pt>
                <c:pt idx="1561">
                  <c:v>1409</c:v>
                </c:pt>
                <c:pt idx="1562">
                  <c:v>1392</c:v>
                </c:pt>
                <c:pt idx="1563">
                  <c:v>1846</c:v>
                </c:pt>
                <c:pt idx="1564">
                  <c:v>2115</c:v>
                </c:pt>
                <c:pt idx="1565">
                  <c:v>2137</c:v>
                </c:pt>
                <c:pt idx="1566">
                  <c:v>1440</c:v>
                </c:pt>
                <c:pt idx="1567">
                  <c:v>1250</c:v>
                </c:pt>
                <c:pt idx="1568">
                  <c:v>1964</c:v>
                </c:pt>
                <c:pt idx="1569">
                  <c:v>1979</c:v>
                </c:pt>
                <c:pt idx="1570">
                  <c:v>1655</c:v>
                </c:pt>
                <c:pt idx="1571">
                  <c:v>1919</c:v>
                </c:pt>
                <c:pt idx="1572">
                  <c:v>1520</c:v>
                </c:pt>
                <c:pt idx="1573">
                  <c:v>1563</c:v>
                </c:pt>
                <c:pt idx="1574">
                  <c:v>1608</c:v>
                </c:pt>
                <c:pt idx="1575">
                  <c:v>1841</c:v>
                </c:pt>
                <c:pt idx="1576">
                  <c:v>1423</c:v>
                </c:pt>
                <c:pt idx="1577">
                  <c:v>1638</c:v>
                </c:pt>
                <c:pt idx="1578">
                  <c:v>1713</c:v>
                </c:pt>
                <c:pt idx="1579">
                  <c:v>1599</c:v>
                </c:pt>
                <c:pt idx="1580">
                  <c:v>1492</c:v>
                </c:pt>
                <c:pt idx="1581">
                  <c:v>2028</c:v>
                </c:pt>
                <c:pt idx="1582">
                  <c:v>1896</c:v>
                </c:pt>
                <c:pt idx="1583">
                  <c:v>1785</c:v>
                </c:pt>
                <c:pt idx="1584">
                  <c:v>1249</c:v>
                </c:pt>
                <c:pt idx="1585">
                  <c:v>1663</c:v>
                </c:pt>
                <c:pt idx="1586">
                  <c:v>1466</c:v>
                </c:pt>
                <c:pt idx="1587">
                  <c:v>1609</c:v>
                </c:pt>
                <c:pt idx="1588">
                  <c:v>1472</c:v>
                </c:pt>
                <c:pt idx="1589">
                  <c:v>1691</c:v>
                </c:pt>
                <c:pt idx="1590">
                  <c:v>1959</c:v>
                </c:pt>
                <c:pt idx="1591">
                  <c:v>1440</c:v>
                </c:pt>
                <c:pt idx="1592">
                  <c:v>1746</c:v>
                </c:pt>
                <c:pt idx="1593">
                  <c:v>2073</c:v>
                </c:pt>
                <c:pt idx="1594">
                  <c:v>1151</c:v>
                </c:pt>
                <c:pt idx="1595">
                  <c:v>1224</c:v>
                </c:pt>
                <c:pt idx="1596">
                  <c:v>1717</c:v>
                </c:pt>
                <c:pt idx="1597">
                  <c:v>1133</c:v>
                </c:pt>
                <c:pt idx="1598">
                  <c:v>1434</c:v>
                </c:pt>
                <c:pt idx="1599">
                  <c:v>1813</c:v>
                </c:pt>
                <c:pt idx="1600">
                  <c:v>2060</c:v>
                </c:pt>
                <c:pt idx="1601">
                  <c:v>1696</c:v>
                </c:pt>
                <c:pt idx="1602">
                  <c:v>1431</c:v>
                </c:pt>
                <c:pt idx="1603">
                  <c:v>1606</c:v>
                </c:pt>
                <c:pt idx="1604">
                  <c:v>1491</c:v>
                </c:pt>
                <c:pt idx="1605">
                  <c:v>1673</c:v>
                </c:pt>
                <c:pt idx="1606">
                  <c:v>1569</c:v>
                </c:pt>
                <c:pt idx="1607">
                  <c:v>1790</c:v>
                </c:pt>
                <c:pt idx="1608">
                  <c:v>1962</c:v>
                </c:pt>
                <c:pt idx="1609">
                  <c:v>1546</c:v>
                </c:pt>
                <c:pt idx="1610">
                  <c:v>1795</c:v>
                </c:pt>
                <c:pt idx="1611">
                  <c:v>2635</c:v>
                </c:pt>
                <c:pt idx="1612">
                  <c:v>1535</c:v>
                </c:pt>
                <c:pt idx="1613">
                  <c:v>1703</c:v>
                </c:pt>
                <c:pt idx="1614">
                  <c:v>1866</c:v>
                </c:pt>
                <c:pt idx="1615">
                  <c:v>1587</c:v>
                </c:pt>
                <c:pt idx="1616">
                  <c:v>1748</c:v>
                </c:pt>
                <c:pt idx="1617">
                  <c:v>1936</c:v>
                </c:pt>
                <c:pt idx="1618">
                  <c:v>2053</c:v>
                </c:pt>
                <c:pt idx="1619">
                  <c:v>1811</c:v>
                </c:pt>
                <c:pt idx="1620">
                  <c:v>1758</c:v>
                </c:pt>
                <c:pt idx="1621">
                  <c:v>1587</c:v>
                </c:pt>
                <c:pt idx="1622">
                  <c:v>1791</c:v>
                </c:pt>
                <c:pt idx="1623">
                  <c:v>1699</c:v>
                </c:pt>
                <c:pt idx="1624">
                  <c:v>1556</c:v>
                </c:pt>
                <c:pt idx="1625">
                  <c:v>1841</c:v>
                </c:pt>
                <c:pt idx="1626">
                  <c:v>1620</c:v>
                </c:pt>
                <c:pt idx="1627">
                  <c:v>1768</c:v>
                </c:pt>
                <c:pt idx="1628">
                  <c:v>1286</c:v>
                </c:pt>
                <c:pt idx="1629">
                  <c:v>1780</c:v>
                </c:pt>
                <c:pt idx="1630">
                  <c:v>2317</c:v>
                </c:pt>
                <c:pt idx="1631">
                  <c:v>1716</c:v>
                </c:pt>
                <c:pt idx="1632">
                  <c:v>1758</c:v>
                </c:pt>
                <c:pt idx="1633">
                  <c:v>1633</c:v>
                </c:pt>
                <c:pt idx="1634">
                  <c:v>2517</c:v>
                </c:pt>
                <c:pt idx="1635">
                  <c:v>1471</c:v>
                </c:pt>
                <c:pt idx="1636">
                  <c:v>1766</c:v>
                </c:pt>
                <c:pt idx="1637">
                  <c:v>2434</c:v>
                </c:pt>
                <c:pt idx="1638">
                  <c:v>2089</c:v>
                </c:pt>
                <c:pt idx="1639">
                  <c:v>1863</c:v>
                </c:pt>
                <c:pt idx="1640">
                  <c:v>1752</c:v>
                </c:pt>
                <c:pt idx="1641">
                  <c:v>1694</c:v>
                </c:pt>
                <c:pt idx="1642">
                  <c:v>1827</c:v>
                </c:pt>
                <c:pt idx="1643">
                  <c:v>1803</c:v>
                </c:pt>
                <c:pt idx="1644">
                  <c:v>1800</c:v>
                </c:pt>
                <c:pt idx="1645">
                  <c:v>1616</c:v>
                </c:pt>
                <c:pt idx="1646">
                  <c:v>2140</c:v>
                </c:pt>
                <c:pt idx="1647">
                  <c:v>2020</c:v>
                </c:pt>
                <c:pt idx="1648">
                  <c:v>1636</c:v>
                </c:pt>
                <c:pt idx="1649">
                  <c:v>1485</c:v>
                </c:pt>
                <c:pt idx="1650">
                  <c:v>1337</c:v>
                </c:pt>
                <c:pt idx="1651">
                  <c:v>1153</c:v>
                </c:pt>
                <c:pt idx="1652">
                  <c:v>1217</c:v>
                </c:pt>
                <c:pt idx="1653">
                  <c:v>1746</c:v>
                </c:pt>
                <c:pt idx="1654">
                  <c:v>2045</c:v>
                </c:pt>
                <c:pt idx="1655">
                  <c:v>1360</c:v>
                </c:pt>
                <c:pt idx="1656">
                  <c:v>2382</c:v>
                </c:pt>
                <c:pt idx="1657">
                  <c:v>1911</c:v>
                </c:pt>
                <c:pt idx="1658">
                  <c:v>1851</c:v>
                </c:pt>
                <c:pt idx="1659">
                  <c:v>1892</c:v>
                </c:pt>
                <c:pt idx="1660">
                  <c:v>1630</c:v>
                </c:pt>
                <c:pt idx="1661">
                  <c:v>1966</c:v>
                </c:pt>
                <c:pt idx="1662">
                  <c:v>2184</c:v>
                </c:pt>
                <c:pt idx="1663">
                  <c:v>1593</c:v>
                </c:pt>
                <c:pt idx="1664">
                  <c:v>1729</c:v>
                </c:pt>
                <c:pt idx="1665">
                  <c:v>1873</c:v>
                </c:pt>
                <c:pt idx="1666">
                  <c:v>1850</c:v>
                </c:pt>
                <c:pt idx="1667">
                  <c:v>2041</c:v>
                </c:pt>
                <c:pt idx="1668">
                  <c:v>1966</c:v>
                </c:pt>
                <c:pt idx="1669">
                  <c:v>1896</c:v>
                </c:pt>
                <c:pt idx="1670">
                  <c:v>1837</c:v>
                </c:pt>
                <c:pt idx="1671">
                  <c:v>1860</c:v>
                </c:pt>
                <c:pt idx="1672">
                  <c:v>2147</c:v>
                </c:pt>
                <c:pt idx="1673">
                  <c:v>1892</c:v>
                </c:pt>
                <c:pt idx="1674">
                  <c:v>2068</c:v>
                </c:pt>
                <c:pt idx="1675">
                  <c:v>2037</c:v>
                </c:pt>
                <c:pt idx="1676">
                  <c:v>1888</c:v>
                </c:pt>
                <c:pt idx="1677">
                  <c:v>1860</c:v>
                </c:pt>
                <c:pt idx="1678">
                  <c:v>2245</c:v>
                </c:pt>
                <c:pt idx="1679">
                  <c:v>1970</c:v>
                </c:pt>
                <c:pt idx="1680">
                  <c:v>1876</c:v>
                </c:pt>
                <c:pt idx="1681">
                  <c:v>1786</c:v>
                </c:pt>
                <c:pt idx="1682">
                  <c:v>1786</c:v>
                </c:pt>
                <c:pt idx="1683">
                  <c:v>1770</c:v>
                </c:pt>
                <c:pt idx="1684">
                  <c:v>1746</c:v>
                </c:pt>
                <c:pt idx="1685">
                  <c:v>2104</c:v>
                </c:pt>
                <c:pt idx="1686">
                  <c:v>2013</c:v>
                </c:pt>
                <c:pt idx="1687">
                  <c:v>2037</c:v>
                </c:pt>
                <c:pt idx="1688">
                  <c:v>2084</c:v>
                </c:pt>
                <c:pt idx="1689">
                  <c:v>1864</c:v>
                </c:pt>
                <c:pt idx="1690">
                  <c:v>1790</c:v>
                </c:pt>
                <c:pt idx="1691">
                  <c:v>1684</c:v>
                </c:pt>
                <c:pt idx="1692">
                  <c:v>1703</c:v>
                </c:pt>
                <c:pt idx="1693">
                  <c:v>1931</c:v>
                </c:pt>
                <c:pt idx="1694">
                  <c:v>1440</c:v>
                </c:pt>
                <c:pt idx="1695">
                  <c:v>2303</c:v>
                </c:pt>
                <c:pt idx="1696">
                  <c:v>2032</c:v>
                </c:pt>
                <c:pt idx="1697">
                  <c:v>1239</c:v>
                </c:pt>
                <c:pt idx="1698">
                  <c:v>1949</c:v>
                </c:pt>
                <c:pt idx="1699">
                  <c:v>1664</c:v>
                </c:pt>
                <c:pt idx="1700">
                  <c:v>1670</c:v>
                </c:pt>
                <c:pt idx="1701">
                  <c:v>2038</c:v>
                </c:pt>
                <c:pt idx="1702">
                  <c:v>1648</c:v>
                </c:pt>
                <c:pt idx="1703">
                  <c:v>1451</c:v>
                </c:pt>
                <c:pt idx="1704">
                  <c:v>1412</c:v>
                </c:pt>
                <c:pt idx="1705">
                  <c:v>2093</c:v>
                </c:pt>
                <c:pt idx="1706">
                  <c:v>1597</c:v>
                </c:pt>
                <c:pt idx="1707">
                  <c:v>1758</c:v>
                </c:pt>
                <c:pt idx="1708">
                  <c:v>1857</c:v>
                </c:pt>
                <c:pt idx="1709">
                  <c:v>1852</c:v>
                </c:pt>
                <c:pt idx="1710">
                  <c:v>2104</c:v>
                </c:pt>
                <c:pt idx="1711">
                  <c:v>1580</c:v>
                </c:pt>
                <c:pt idx="1712">
                  <c:v>1527</c:v>
                </c:pt>
                <c:pt idx="1713">
                  <c:v>2002</c:v>
                </c:pt>
                <c:pt idx="1714">
                  <c:v>1974</c:v>
                </c:pt>
                <c:pt idx="1715">
                  <c:v>1684</c:v>
                </c:pt>
                <c:pt idx="1716">
                  <c:v>1743</c:v>
                </c:pt>
                <c:pt idx="1717">
                  <c:v>1568</c:v>
                </c:pt>
                <c:pt idx="1718">
                  <c:v>1903</c:v>
                </c:pt>
                <c:pt idx="1719">
                  <c:v>1566</c:v>
                </c:pt>
                <c:pt idx="1720">
                  <c:v>1087</c:v>
                </c:pt>
                <c:pt idx="1721">
                  <c:v>1586</c:v>
                </c:pt>
                <c:pt idx="1722">
                  <c:v>2049</c:v>
                </c:pt>
                <c:pt idx="1723">
                  <c:v>1947</c:v>
                </c:pt>
                <c:pt idx="1724">
                  <c:v>1947</c:v>
                </c:pt>
                <c:pt idx="1725">
                  <c:v>1707</c:v>
                </c:pt>
                <c:pt idx="1726">
                  <c:v>1659</c:v>
                </c:pt>
                <c:pt idx="1727">
                  <c:v>2205</c:v>
                </c:pt>
                <c:pt idx="1728">
                  <c:v>1374</c:v>
                </c:pt>
                <c:pt idx="1729">
                  <c:v>1927</c:v>
                </c:pt>
                <c:pt idx="1730">
                  <c:v>2097</c:v>
                </c:pt>
                <c:pt idx="1731">
                  <c:v>1719</c:v>
                </c:pt>
                <c:pt idx="1732">
                  <c:v>1197</c:v>
                </c:pt>
                <c:pt idx="1733">
                  <c:v>2060</c:v>
                </c:pt>
                <c:pt idx="1734">
                  <c:v>2086</c:v>
                </c:pt>
                <c:pt idx="1735">
                  <c:v>1558</c:v>
                </c:pt>
                <c:pt idx="1736">
                  <c:v>1868</c:v>
                </c:pt>
                <c:pt idx="1737">
                  <c:v>1641</c:v>
                </c:pt>
                <c:pt idx="1738">
                  <c:v>1962</c:v>
                </c:pt>
                <c:pt idx="1739">
                  <c:v>1741</c:v>
                </c:pt>
                <c:pt idx="1740">
                  <c:v>1923</c:v>
                </c:pt>
                <c:pt idx="1741">
                  <c:v>1941</c:v>
                </c:pt>
                <c:pt idx="1742">
                  <c:v>2021</c:v>
                </c:pt>
                <c:pt idx="1743">
                  <c:v>1566</c:v>
                </c:pt>
                <c:pt idx="1744">
                  <c:v>2119</c:v>
                </c:pt>
                <c:pt idx="1745">
                  <c:v>1841</c:v>
                </c:pt>
                <c:pt idx="1746">
                  <c:v>1661</c:v>
                </c:pt>
                <c:pt idx="1747">
                  <c:v>1527</c:v>
                </c:pt>
                <c:pt idx="1748">
                  <c:v>1448</c:v>
                </c:pt>
                <c:pt idx="1749">
                  <c:v>1644</c:v>
                </c:pt>
                <c:pt idx="1750">
                  <c:v>1845</c:v>
                </c:pt>
                <c:pt idx="1751">
                  <c:v>1684</c:v>
                </c:pt>
                <c:pt idx="1752">
                  <c:v>1633</c:v>
                </c:pt>
                <c:pt idx="1753">
                  <c:v>2168</c:v>
                </c:pt>
                <c:pt idx="1754">
                  <c:v>1825</c:v>
                </c:pt>
                <c:pt idx="1755">
                  <c:v>2071</c:v>
                </c:pt>
                <c:pt idx="1756">
                  <c:v>1578</c:v>
                </c:pt>
                <c:pt idx="1757">
                  <c:v>1218</c:v>
                </c:pt>
                <c:pt idx="1758">
                  <c:v>1044</c:v>
                </c:pt>
                <c:pt idx="1759">
                  <c:v>1648</c:v>
                </c:pt>
                <c:pt idx="1760">
                  <c:v>1872</c:v>
                </c:pt>
                <c:pt idx="1761">
                  <c:v>1560</c:v>
                </c:pt>
                <c:pt idx="1762">
                  <c:v>1801</c:v>
                </c:pt>
                <c:pt idx="1763">
                  <c:v>1906</c:v>
                </c:pt>
                <c:pt idx="1764">
                  <c:v>1674</c:v>
                </c:pt>
                <c:pt idx="1765">
                  <c:v>2128</c:v>
                </c:pt>
                <c:pt idx="1766">
                  <c:v>1542</c:v>
                </c:pt>
                <c:pt idx="1767">
                  <c:v>1686</c:v>
                </c:pt>
                <c:pt idx="1768">
                  <c:v>1914</c:v>
                </c:pt>
                <c:pt idx="1769">
                  <c:v>1696</c:v>
                </c:pt>
                <c:pt idx="1770">
                  <c:v>1881</c:v>
                </c:pt>
                <c:pt idx="1771">
                  <c:v>1397</c:v>
                </c:pt>
                <c:pt idx="1772">
                  <c:v>1744</c:v>
                </c:pt>
                <c:pt idx="1773">
                  <c:v>1139</c:v>
                </c:pt>
                <c:pt idx="1774">
                  <c:v>1629</c:v>
                </c:pt>
                <c:pt idx="1775">
                  <c:v>1315</c:v>
                </c:pt>
                <c:pt idx="1776">
                  <c:v>2092</c:v>
                </c:pt>
                <c:pt idx="1777">
                  <c:v>1715</c:v>
                </c:pt>
                <c:pt idx="1778">
                  <c:v>1990</c:v>
                </c:pt>
                <c:pt idx="1779">
                  <c:v>2233</c:v>
                </c:pt>
                <c:pt idx="1780">
                  <c:v>2063</c:v>
                </c:pt>
                <c:pt idx="1781">
                  <c:v>1933</c:v>
                </c:pt>
                <c:pt idx="1782">
                  <c:v>1256</c:v>
                </c:pt>
                <c:pt idx="1783">
                  <c:v>1246</c:v>
                </c:pt>
                <c:pt idx="1784">
                  <c:v>2155</c:v>
                </c:pt>
                <c:pt idx="1785">
                  <c:v>1747</c:v>
                </c:pt>
                <c:pt idx="1786">
                  <c:v>2422</c:v>
                </c:pt>
                <c:pt idx="1787">
                  <c:v>2237</c:v>
                </c:pt>
                <c:pt idx="1788">
                  <c:v>1122</c:v>
                </c:pt>
                <c:pt idx="1789">
                  <c:v>1405</c:v>
                </c:pt>
                <c:pt idx="1790">
                  <c:v>1765</c:v>
                </c:pt>
                <c:pt idx="1791">
                  <c:v>1801</c:v>
                </c:pt>
                <c:pt idx="1792">
                  <c:v>1829</c:v>
                </c:pt>
                <c:pt idx="1793">
                  <c:v>2221</c:v>
                </c:pt>
                <c:pt idx="1794">
                  <c:v>2115</c:v>
                </c:pt>
                <c:pt idx="1795">
                  <c:v>2316</c:v>
                </c:pt>
                <c:pt idx="1796">
                  <c:v>2033</c:v>
                </c:pt>
                <c:pt idx="1797">
                  <c:v>2151</c:v>
                </c:pt>
                <c:pt idx="1798">
                  <c:v>1947</c:v>
                </c:pt>
                <c:pt idx="1799">
                  <c:v>1684</c:v>
                </c:pt>
                <c:pt idx="1800">
                  <c:v>1827</c:v>
                </c:pt>
                <c:pt idx="1801">
                  <c:v>1986</c:v>
                </c:pt>
                <c:pt idx="1802">
                  <c:v>2108</c:v>
                </c:pt>
                <c:pt idx="1803">
                  <c:v>1762</c:v>
                </c:pt>
                <c:pt idx="1804">
                  <c:v>1876</c:v>
                </c:pt>
                <c:pt idx="1805">
                  <c:v>1643</c:v>
                </c:pt>
                <c:pt idx="1806">
                  <c:v>1650</c:v>
                </c:pt>
                <c:pt idx="1807">
                  <c:v>2009</c:v>
                </c:pt>
                <c:pt idx="1808">
                  <c:v>1786</c:v>
                </c:pt>
                <c:pt idx="1809">
                  <c:v>1937</c:v>
                </c:pt>
                <c:pt idx="1810">
                  <c:v>2119</c:v>
                </c:pt>
                <c:pt idx="1811">
                  <c:v>1729</c:v>
                </c:pt>
                <c:pt idx="1812">
                  <c:v>2020</c:v>
                </c:pt>
                <c:pt idx="1813">
                  <c:v>1851</c:v>
                </c:pt>
                <c:pt idx="1814">
                  <c:v>1644</c:v>
                </c:pt>
                <c:pt idx="1815">
                  <c:v>1867</c:v>
                </c:pt>
                <c:pt idx="1816">
                  <c:v>1083</c:v>
                </c:pt>
                <c:pt idx="1817">
                  <c:v>1676</c:v>
                </c:pt>
                <c:pt idx="1818">
                  <c:v>1784</c:v>
                </c:pt>
                <c:pt idx="1819">
                  <c:v>1937</c:v>
                </c:pt>
                <c:pt idx="1820">
                  <c:v>2119</c:v>
                </c:pt>
                <c:pt idx="1821">
                  <c:v>1611</c:v>
                </c:pt>
                <c:pt idx="1822">
                  <c:v>1780</c:v>
                </c:pt>
                <c:pt idx="1823">
                  <c:v>1589</c:v>
                </c:pt>
                <c:pt idx="1824">
                  <c:v>2181</c:v>
                </c:pt>
                <c:pt idx="1825">
                  <c:v>1825</c:v>
                </c:pt>
                <c:pt idx="1826">
                  <c:v>1872</c:v>
                </c:pt>
                <c:pt idx="1827">
                  <c:v>1727</c:v>
                </c:pt>
                <c:pt idx="1828">
                  <c:v>1849</c:v>
                </c:pt>
                <c:pt idx="1829">
                  <c:v>2114</c:v>
                </c:pt>
                <c:pt idx="1830">
                  <c:v>1817</c:v>
                </c:pt>
                <c:pt idx="1831">
                  <c:v>1764</c:v>
                </c:pt>
                <c:pt idx="1832">
                  <c:v>1833</c:v>
                </c:pt>
                <c:pt idx="1833">
                  <c:v>1660</c:v>
                </c:pt>
                <c:pt idx="1834">
                  <c:v>1951</c:v>
                </c:pt>
                <c:pt idx="1835">
                  <c:v>1650</c:v>
                </c:pt>
                <c:pt idx="1836">
                  <c:v>1717</c:v>
                </c:pt>
                <c:pt idx="1837">
                  <c:v>1739</c:v>
                </c:pt>
                <c:pt idx="1838">
                  <c:v>1432</c:v>
                </c:pt>
                <c:pt idx="1839">
                  <c:v>1933</c:v>
                </c:pt>
                <c:pt idx="1840">
                  <c:v>1965</c:v>
                </c:pt>
                <c:pt idx="1841">
                  <c:v>1772</c:v>
                </c:pt>
                <c:pt idx="1842">
                  <c:v>1786</c:v>
                </c:pt>
                <c:pt idx="1843">
                  <c:v>1417</c:v>
                </c:pt>
                <c:pt idx="1844">
                  <c:v>1641</c:v>
                </c:pt>
                <c:pt idx="1845">
                  <c:v>1621</c:v>
                </c:pt>
                <c:pt idx="1846">
                  <c:v>1633</c:v>
                </c:pt>
                <c:pt idx="1847">
                  <c:v>1409</c:v>
                </c:pt>
                <c:pt idx="1848">
                  <c:v>1986</c:v>
                </c:pt>
                <c:pt idx="1849">
                  <c:v>1982</c:v>
                </c:pt>
                <c:pt idx="1850">
                  <c:v>2236</c:v>
                </c:pt>
                <c:pt idx="1851">
                  <c:v>2151</c:v>
                </c:pt>
                <c:pt idx="1852">
                  <c:v>2480</c:v>
                </c:pt>
                <c:pt idx="1853">
                  <c:v>1666</c:v>
                </c:pt>
                <c:pt idx="1854">
                  <c:v>1625</c:v>
                </c:pt>
                <c:pt idx="1855">
                  <c:v>1825</c:v>
                </c:pt>
                <c:pt idx="1856">
                  <c:v>1758</c:v>
                </c:pt>
                <c:pt idx="1857">
                  <c:v>1638</c:v>
                </c:pt>
                <c:pt idx="1858">
                  <c:v>1429</c:v>
                </c:pt>
                <c:pt idx="1859">
                  <c:v>2194</c:v>
                </c:pt>
                <c:pt idx="1860">
                  <c:v>1668</c:v>
                </c:pt>
                <c:pt idx="1861">
                  <c:v>2100</c:v>
                </c:pt>
                <c:pt idx="1862">
                  <c:v>1240</c:v>
                </c:pt>
                <c:pt idx="1863">
                  <c:v>2100</c:v>
                </c:pt>
                <c:pt idx="1864">
                  <c:v>2571</c:v>
                </c:pt>
                <c:pt idx="1865">
                  <c:v>1448</c:v>
                </c:pt>
                <c:pt idx="1866">
                  <c:v>1868</c:v>
                </c:pt>
                <c:pt idx="1867">
                  <c:v>1731</c:v>
                </c:pt>
                <c:pt idx="1868">
                  <c:v>1648</c:v>
                </c:pt>
                <c:pt idx="1869">
                  <c:v>1958</c:v>
                </c:pt>
                <c:pt idx="1870">
                  <c:v>1136</c:v>
                </c:pt>
                <c:pt idx="1871">
                  <c:v>1827</c:v>
                </c:pt>
                <c:pt idx="1872">
                  <c:v>1778</c:v>
                </c:pt>
                <c:pt idx="1873">
                  <c:v>1781</c:v>
                </c:pt>
                <c:pt idx="1874">
                  <c:v>1342</c:v>
                </c:pt>
                <c:pt idx="1875">
                  <c:v>2316</c:v>
                </c:pt>
                <c:pt idx="1876">
                  <c:v>2045</c:v>
                </c:pt>
                <c:pt idx="1877">
                  <c:v>2068</c:v>
                </c:pt>
                <c:pt idx="1878">
                  <c:v>2096</c:v>
                </c:pt>
                <c:pt idx="1879">
                  <c:v>1919</c:v>
                </c:pt>
                <c:pt idx="1880">
                  <c:v>1609</c:v>
                </c:pt>
                <c:pt idx="1881">
                  <c:v>2178</c:v>
                </c:pt>
                <c:pt idx="1882">
                  <c:v>1715</c:v>
                </c:pt>
                <c:pt idx="1883">
                  <c:v>1974</c:v>
                </c:pt>
                <c:pt idx="1884">
                  <c:v>1393</c:v>
                </c:pt>
                <c:pt idx="1885">
                  <c:v>1538</c:v>
                </c:pt>
                <c:pt idx="1886">
                  <c:v>1692</c:v>
                </c:pt>
                <c:pt idx="1887">
                  <c:v>2245</c:v>
                </c:pt>
                <c:pt idx="1888">
                  <c:v>1782</c:v>
                </c:pt>
                <c:pt idx="1889">
                  <c:v>1739</c:v>
                </c:pt>
                <c:pt idx="1890">
                  <c:v>1939</c:v>
                </c:pt>
                <c:pt idx="1891">
                  <c:v>2343</c:v>
                </c:pt>
                <c:pt idx="1892">
                  <c:v>2034</c:v>
                </c:pt>
                <c:pt idx="1893">
                  <c:v>1538</c:v>
                </c:pt>
                <c:pt idx="1894">
                  <c:v>1571</c:v>
                </c:pt>
                <c:pt idx="1895">
                  <c:v>1727</c:v>
                </c:pt>
                <c:pt idx="1896">
                  <c:v>1813</c:v>
                </c:pt>
                <c:pt idx="1897">
                  <c:v>2088</c:v>
                </c:pt>
                <c:pt idx="1898">
                  <c:v>1705</c:v>
                </c:pt>
                <c:pt idx="1899">
                  <c:v>1695</c:v>
                </c:pt>
                <c:pt idx="1900">
                  <c:v>1822</c:v>
                </c:pt>
                <c:pt idx="1901">
                  <c:v>1668</c:v>
                </c:pt>
                <c:pt idx="1902">
                  <c:v>1937</c:v>
                </c:pt>
                <c:pt idx="1903">
                  <c:v>1440</c:v>
                </c:pt>
                <c:pt idx="1904">
                  <c:v>2174</c:v>
                </c:pt>
                <c:pt idx="1905">
                  <c:v>1307</c:v>
                </c:pt>
                <c:pt idx="1906">
                  <c:v>1615</c:v>
                </c:pt>
                <c:pt idx="1907">
                  <c:v>1692</c:v>
                </c:pt>
                <c:pt idx="1908">
                  <c:v>1660</c:v>
                </c:pt>
                <c:pt idx="1909">
                  <c:v>1444</c:v>
                </c:pt>
                <c:pt idx="1910">
                  <c:v>1856</c:v>
                </c:pt>
                <c:pt idx="1911">
                  <c:v>1629</c:v>
                </c:pt>
                <c:pt idx="1912">
                  <c:v>1425</c:v>
                </c:pt>
                <c:pt idx="1913">
                  <c:v>1637</c:v>
                </c:pt>
                <c:pt idx="1914">
                  <c:v>1672</c:v>
                </c:pt>
                <c:pt idx="1915">
                  <c:v>1782</c:v>
                </c:pt>
                <c:pt idx="1916">
                  <c:v>2151</c:v>
                </c:pt>
                <c:pt idx="1917">
                  <c:v>1601</c:v>
                </c:pt>
                <c:pt idx="1918">
                  <c:v>1711</c:v>
                </c:pt>
                <c:pt idx="1919">
                  <c:v>1900</c:v>
                </c:pt>
                <c:pt idx="1920">
                  <c:v>2060</c:v>
                </c:pt>
                <c:pt idx="1921">
                  <c:v>1754</c:v>
                </c:pt>
                <c:pt idx="1922">
                  <c:v>1762</c:v>
                </c:pt>
                <c:pt idx="1923">
                  <c:v>1746</c:v>
                </c:pt>
                <c:pt idx="1924">
                  <c:v>2005</c:v>
                </c:pt>
                <c:pt idx="1925">
                  <c:v>2076</c:v>
                </c:pt>
                <c:pt idx="1926">
                  <c:v>1872</c:v>
                </c:pt>
                <c:pt idx="1927">
                  <c:v>1943</c:v>
                </c:pt>
                <c:pt idx="1928">
                  <c:v>1990</c:v>
                </c:pt>
                <c:pt idx="1929">
                  <c:v>1801</c:v>
                </c:pt>
                <c:pt idx="1930">
                  <c:v>1868</c:v>
                </c:pt>
                <c:pt idx="1931">
                  <c:v>1417</c:v>
                </c:pt>
                <c:pt idx="1932">
                  <c:v>1907</c:v>
                </c:pt>
                <c:pt idx="1933">
                  <c:v>1711</c:v>
                </c:pt>
                <c:pt idx="1934">
                  <c:v>2092</c:v>
                </c:pt>
                <c:pt idx="1935">
                  <c:v>1754</c:v>
                </c:pt>
                <c:pt idx="1936">
                  <c:v>1801</c:v>
                </c:pt>
                <c:pt idx="1937">
                  <c:v>1491</c:v>
                </c:pt>
                <c:pt idx="1938">
                  <c:v>1688</c:v>
                </c:pt>
                <c:pt idx="1939">
                  <c:v>1484</c:v>
                </c:pt>
                <c:pt idx="1940">
                  <c:v>1829</c:v>
                </c:pt>
                <c:pt idx="1941">
                  <c:v>2178</c:v>
                </c:pt>
                <c:pt idx="1942">
                  <c:v>2064</c:v>
                </c:pt>
                <c:pt idx="1943">
                  <c:v>1664</c:v>
                </c:pt>
                <c:pt idx="1944">
                  <c:v>1860</c:v>
                </c:pt>
                <c:pt idx="1945">
                  <c:v>1911</c:v>
                </c:pt>
                <c:pt idx="1946">
                  <c:v>1609</c:v>
                </c:pt>
                <c:pt idx="1947">
                  <c:v>1845</c:v>
                </c:pt>
                <c:pt idx="1948">
                  <c:v>2084</c:v>
                </c:pt>
                <c:pt idx="1949">
                  <c:v>2367</c:v>
                </c:pt>
                <c:pt idx="1950">
                  <c:v>1958</c:v>
                </c:pt>
                <c:pt idx="1951">
                  <c:v>1978</c:v>
                </c:pt>
                <c:pt idx="1952">
                  <c:v>1898</c:v>
                </c:pt>
                <c:pt idx="1953">
                  <c:v>1557</c:v>
                </c:pt>
                <c:pt idx="1954">
                  <c:v>1699</c:v>
                </c:pt>
                <c:pt idx="1955">
                  <c:v>1909</c:v>
                </c:pt>
                <c:pt idx="1956">
                  <c:v>2265</c:v>
                </c:pt>
                <c:pt idx="1957">
                  <c:v>1863</c:v>
                </c:pt>
                <c:pt idx="1958">
                  <c:v>1600</c:v>
                </c:pt>
                <c:pt idx="1959">
                  <c:v>1580</c:v>
                </c:pt>
                <c:pt idx="1960">
                  <c:v>2037</c:v>
                </c:pt>
                <c:pt idx="1961">
                  <c:v>1782</c:v>
                </c:pt>
                <c:pt idx="1962">
                  <c:v>1961</c:v>
                </c:pt>
                <c:pt idx="1963">
                  <c:v>1152</c:v>
                </c:pt>
                <c:pt idx="1964">
                  <c:v>1813</c:v>
                </c:pt>
                <c:pt idx="1965">
                  <c:v>1805</c:v>
                </c:pt>
                <c:pt idx="1966">
                  <c:v>1831</c:v>
                </c:pt>
                <c:pt idx="1967">
                  <c:v>2078</c:v>
                </c:pt>
                <c:pt idx="1968">
                  <c:v>1911</c:v>
                </c:pt>
                <c:pt idx="1969">
                  <c:v>1731</c:v>
                </c:pt>
                <c:pt idx="1970">
                  <c:v>1613</c:v>
                </c:pt>
                <c:pt idx="1971">
                  <c:v>1513</c:v>
                </c:pt>
                <c:pt idx="1972">
                  <c:v>1966</c:v>
                </c:pt>
                <c:pt idx="1973">
                  <c:v>1737</c:v>
                </c:pt>
                <c:pt idx="1974">
                  <c:v>1436</c:v>
                </c:pt>
                <c:pt idx="1975">
                  <c:v>1625</c:v>
                </c:pt>
                <c:pt idx="1976">
                  <c:v>1754</c:v>
                </c:pt>
                <c:pt idx="1977">
                  <c:v>1849</c:v>
                </c:pt>
                <c:pt idx="1978">
                  <c:v>1574</c:v>
                </c:pt>
                <c:pt idx="1979">
                  <c:v>1248</c:v>
                </c:pt>
                <c:pt idx="1980">
                  <c:v>1723</c:v>
                </c:pt>
                <c:pt idx="1981">
                  <c:v>1350</c:v>
                </c:pt>
                <c:pt idx="1982">
                  <c:v>1980</c:v>
                </c:pt>
                <c:pt idx="1983">
                  <c:v>1796</c:v>
                </c:pt>
                <c:pt idx="1984">
                  <c:v>2033</c:v>
                </c:pt>
                <c:pt idx="1985">
                  <c:v>1884</c:v>
                </c:pt>
                <c:pt idx="1986">
                  <c:v>1957</c:v>
                </c:pt>
                <c:pt idx="1987">
                  <c:v>1994</c:v>
                </c:pt>
                <c:pt idx="1988">
                  <c:v>1892</c:v>
                </c:pt>
                <c:pt idx="1989">
                  <c:v>1746</c:v>
                </c:pt>
                <c:pt idx="1990">
                  <c:v>1794</c:v>
                </c:pt>
                <c:pt idx="1991">
                  <c:v>1845</c:v>
                </c:pt>
                <c:pt idx="1992">
                  <c:v>1872</c:v>
                </c:pt>
                <c:pt idx="1993">
                  <c:v>1970</c:v>
                </c:pt>
                <c:pt idx="1994">
                  <c:v>2190</c:v>
                </c:pt>
                <c:pt idx="1995">
                  <c:v>1817</c:v>
                </c:pt>
                <c:pt idx="1996">
                  <c:v>2280</c:v>
                </c:pt>
                <c:pt idx="1997">
                  <c:v>1868</c:v>
                </c:pt>
                <c:pt idx="1998">
                  <c:v>1880</c:v>
                </c:pt>
                <c:pt idx="1999">
                  <c:v>1817</c:v>
                </c:pt>
                <c:pt idx="2000">
                  <c:v>2033</c:v>
                </c:pt>
                <c:pt idx="2001">
                  <c:v>1071</c:v>
                </c:pt>
                <c:pt idx="2002">
                  <c:v>2166</c:v>
                </c:pt>
                <c:pt idx="2003">
                  <c:v>1535</c:v>
                </c:pt>
                <c:pt idx="2004">
                  <c:v>2088</c:v>
                </c:pt>
                <c:pt idx="2005">
                  <c:v>2127</c:v>
                </c:pt>
                <c:pt idx="2006">
                  <c:v>2088</c:v>
                </c:pt>
                <c:pt idx="2007">
                  <c:v>2017</c:v>
                </c:pt>
                <c:pt idx="2008">
                  <c:v>1900</c:v>
                </c:pt>
                <c:pt idx="2009">
                  <c:v>1919</c:v>
                </c:pt>
                <c:pt idx="2010">
                  <c:v>1613</c:v>
                </c:pt>
                <c:pt idx="2011">
                  <c:v>1299</c:v>
                </c:pt>
                <c:pt idx="2012">
                  <c:v>1500</c:v>
                </c:pt>
                <c:pt idx="2013">
                  <c:v>1535</c:v>
                </c:pt>
                <c:pt idx="2014">
                  <c:v>1935</c:v>
                </c:pt>
                <c:pt idx="2015">
                  <c:v>1373</c:v>
                </c:pt>
                <c:pt idx="2016">
                  <c:v>1589</c:v>
                </c:pt>
                <c:pt idx="2017">
                  <c:v>1829</c:v>
                </c:pt>
                <c:pt idx="2018">
                  <c:v>1911</c:v>
                </c:pt>
                <c:pt idx="2019">
                  <c:v>1656</c:v>
                </c:pt>
                <c:pt idx="2020">
                  <c:v>1370</c:v>
                </c:pt>
                <c:pt idx="2021">
                  <c:v>1550</c:v>
                </c:pt>
                <c:pt idx="2022">
                  <c:v>1335</c:v>
                </c:pt>
                <c:pt idx="2023">
                  <c:v>1374</c:v>
                </c:pt>
                <c:pt idx="2024">
                  <c:v>1678</c:v>
                </c:pt>
                <c:pt idx="2025">
                  <c:v>1829</c:v>
                </c:pt>
                <c:pt idx="2026">
                  <c:v>1425</c:v>
                </c:pt>
                <c:pt idx="2027">
                  <c:v>1919</c:v>
                </c:pt>
                <c:pt idx="2028">
                  <c:v>1584</c:v>
                </c:pt>
                <c:pt idx="2029">
                  <c:v>1504</c:v>
                </c:pt>
                <c:pt idx="2030">
                  <c:v>2002</c:v>
                </c:pt>
                <c:pt idx="2031">
                  <c:v>1629</c:v>
                </c:pt>
                <c:pt idx="2032">
                  <c:v>1438</c:v>
                </c:pt>
                <c:pt idx="2033">
                  <c:v>1656</c:v>
                </c:pt>
                <c:pt idx="2034">
                  <c:v>1534</c:v>
                </c:pt>
                <c:pt idx="2035">
                  <c:v>1494</c:v>
                </c:pt>
                <c:pt idx="2036">
                  <c:v>1323</c:v>
                </c:pt>
                <c:pt idx="2037">
                  <c:v>1473</c:v>
                </c:pt>
                <c:pt idx="2038">
                  <c:v>1610</c:v>
                </c:pt>
                <c:pt idx="2039">
                  <c:v>1535</c:v>
                </c:pt>
                <c:pt idx="2040">
                  <c:v>1528</c:v>
                </c:pt>
                <c:pt idx="2041">
                  <c:v>1417</c:v>
                </c:pt>
                <c:pt idx="2042">
                  <c:v>1477</c:v>
                </c:pt>
                <c:pt idx="2043">
                  <c:v>1825</c:v>
                </c:pt>
                <c:pt idx="2044">
                  <c:v>1655</c:v>
                </c:pt>
                <c:pt idx="2045">
                  <c:v>1465</c:v>
                </c:pt>
                <c:pt idx="2046">
                  <c:v>1727</c:v>
                </c:pt>
                <c:pt idx="2047">
                  <c:v>1464</c:v>
                </c:pt>
                <c:pt idx="2048">
                  <c:v>1382</c:v>
                </c:pt>
                <c:pt idx="2049">
                  <c:v>1746</c:v>
                </c:pt>
                <c:pt idx="2050">
                  <c:v>1218</c:v>
                </c:pt>
                <c:pt idx="2051">
                  <c:v>1044</c:v>
                </c:pt>
                <c:pt idx="2052">
                  <c:v>1542</c:v>
                </c:pt>
                <c:pt idx="2053">
                  <c:v>1491</c:v>
                </c:pt>
                <c:pt idx="2054">
                  <c:v>1543</c:v>
                </c:pt>
                <c:pt idx="2055">
                  <c:v>1644</c:v>
                </c:pt>
                <c:pt idx="2056">
                  <c:v>1566</c:v>
                </c:pt>
                <c:pt idx="2057">
                  <c:v>1685</c:v>
                </c:pt>
                <c:pt idx="2058">
                  <c:v>1397</c:v>
                </c:pt>
                <c:pt idx="2059">
                  <c:v>2034</c:v>
                </c:pt>
                <c:pt idx="2060">
                  <c:v>1602</c:v>
                </c:pt>
                <c:pt idx="2061">
                  <c:v>1581</c:v>
                </c:pt>
                <c:pt idx="2062">
                  <c:v>1185</c:v>
                </c:pt>
                <c:pt idx="2063">
                  <c:v>1670</c:v>
                </c:pt>
                <c:pt idx="2064">
                  <c:v>1647</c:v>
                </c:pt>
                <c:pt idx="2065">
                  <c:v>1405</c:v>
                </c:pt>
                <c:pt idx="2066">
                  <c:v>1852</c:v>
                </c:pt>
                <c:pt idx="2067">
                  <c:v>1864</c:v>
                </c:pt>
                <c:pt idx="2068">
                  <c:v>1574</c:v>
                </c:pt>
                <c:pt idx="2069">
                  <c:v>1554</c:v>
                </c:pt>
                <c:pt idx="2070">
                  <c:v>1460</c:v>
                </c:pt>
                <c:pt idx="2071">
                  <c:v>2097</c:v>
                </c:pt>
                <c:pt idx="2072">
                  <c:v>1637</c:v>
                </c:pt>
                <c:pt idx="2073">
                  <c:v>1782</c:v>
                </c:pt>
                <c:pt idx="2074">
                  <c:v>1570</c:v>
                </c:pt>
                <c:pt idx="2075">
                  <c:v>1837</c:v>
                </c:pt>
                <c:pt idx="2076">
                  <c:v>1637</c:v>
                </c:pt>
                <c:pt idx="2077">
                  <c:v>1947</c:v>
                </c:pt>
                <c:pt idx="2078">
                  <c:v>1801</c:v>
                </c:pt>
                <c:pt idx="2079">
                  <c:v>1892</c:v>
                </c:pt>
                <c:pt idx="2080">
                  <c:v>1841</c:v>
                </c:pt>
                <c:pt idx="2081">
                  <c:v>1651</c:v>
                </c:pt>
                <c:pt idx="2082">
                  <c:v>2033</c:v>
                </c:pt>
                <c:pt idx="2083">
                  <c:v>1307</c:v>
                </c:pt>
                <c:pt idx="2084">
                  <c:v>1837</c:v>
                </c:pt>
                <c:pt idx="2085">
                  <c:v>1911</c:v>
                </c:pt>
                <c:pt idx="2086">
                  <c:v>1951</c:v>
                </c:pt>
                <c:pt idx="2087">
                  <c:v>1774</c:v>
                </c:pt>
                <c:pt idx="2088">
                  <c:v>2017</c:v>
                </c:pt>
                <c:pt idx="2089">
                  <c:v>1754</c:v>
                </c:pt>
                <c:pt idx="2090">
                  <c:v>1951</c:v>
                </c:pt>
                <c:pt idx="2091">
                  <c:v>2029</c:v>
                </c:pt>
                <c:pt idx="2092">
                  <c:v>1637</c:v>
                </c:pt>
                <c:pt idx="2093">
                  <c:v>1609</c:v>
                </c:pt>
                <c:pt idx="2094">
                  <c:v>2088</c:v>
                </c:pt>
                <c:pt idx="2095">
                  <c:v>1837</c:v>
                </c:pt>
                <c:pt idx="2096">
                  <c:v>1605</c:v>
                </c:pt>
                <c:pt idx="2097">
                  <c:v>989</c:v>
                </c:pt>
                <c:pt idx="2098">
                  <c:v>1432</c:v>
                </c:pt>
                <c:pt idx="2099">
                  <c:v>1566</c:v>
                </c:pt>
                <c:pt idx="2100">
                  <c:v>1389</c:v>
                </c:pt>
                <c:pt idx="2101">
                  <c:v>1515</c:v>
                </c:pt>
                <c:pt idx="2102">
                  <c:v>1315</c:v>
                </c:pt>
                <c:pt idx="2103">
                  <c:v>1589</c:v>
                </c:pt>
                <c:pt idx="2104">
                  <c:v>1809</c:v>
                </c:pt>
                <c:pt idx="2105">
                  <c:v>1715</c:v>
                </c:pt>
                <c:pt idx="2106">
                  <c:v>1856</c:v>
                </c:pt>
                <c:pt idx="2107">
                  <c:v>1629</c:v>
                </c:pt>
                <c:pt idx="2108">
                  <c:v>1884</c:v>
                </c:pt>
                <c:pt idx="2109">
                  <c:v>1079</c:v>
                </c:pt>
                <c:pt idx="2110">
                  <c:v>1507</c:v>
                </c:pt>
                <c:pt idx="2111">
                  <c:v>1668</c:v>
                </c:pt>
                <c:pt idx="2112">
                  <c:v>1535</c:v>
                </c:pt>
                <c:pt idx="2113">
                  <c:v>2088</c:v>
                </c:pt>
                <c:pt idx="2114">
                  <c:v>1809</c:v>
                </c:pt>
                <c:pt idx="2115">
                  <c:v>1597</c:v>
                </c:pt>
                <c:pt idx="2116">
                  <c:v>1535</c:v>
                </c:pt>
                <c:pt idx="2117">
                  <c:v>1910</c:v>
                </c:pt>
                <c:pt idx="2118">
                  <c:v>1821</c:v>
                </c:pt>
                <c:pt idx="2119">
                  <c:v>1658</c:v>
                </c:pt>
                <c:pt idx="2120">
                  <c:v>1907</c:v>
                </c:pt>
                <c:pt idx="2121">
                  <c:v>1666</c:v>
                </c:pt>
                <c:pt idx="2122">
                  <c:v>1582</c:v>
                </c:pt>
                <c:pt idx="2123">
                  <c:v>1378</c:v>
                </c:pt>
                <c:pt idx="2124">
                  <c:v>1605</c:v>
                </c:pt>
                <c:pt idx="2125">
                  <c:v>2130</c:v>
                </c:pt>
                <c:pt idx="2126">
                  <c:v>1660</c:v>
                </c:pt>
                <c:pt idx="2127">
                  <c:v>1633</c:v>
                </c:pt>
                <c:pt idx="2128">
                  <c:v>1605</c:v>
                </c:pt>
                <c:pt idx="2129">
                  <c:v>1609</c:v>
                </c:pt>
                <c:pt idx="2130">
                  <c:v>1633</c:v>
                </c:pt>
                <c:pt idx="2131">
                  <c:v>1299</c:v>
                </c:pt>
                <c:pt idx="2132">
                  <c:v>1491</c:v>
                </c:pt>
                <c:pt idx="2133">
                  <c:v>1444</c:v>
                </c:pt>
                <c:pt idx="2134">
                  <c:v>1456</c:v>
                </c:pt>
                <c:pt idx="2135">
                  <c:v>1586</c:v>
                </c:pt>
                <c:pt idx="2136">
                  <c:v>1876</c:v>
                </c:pt>
                <c:pt idx="2137">
                  <c:v>2027</c:v>
                </c:pt>
                <c:pt idx="2138">
                  <c:v>1849</c:v>
                </c:pt>
                <c:pt idx="2139">
                  <c:v>1884</c:v>
                </c:pt>
                <c:pt idx="2140">
                  <c:v>1715</c:v>
                </c:pt>
                <c:pt idx="2141">
                  <c:v>1731</c:v>
                </c:pt>
                <c:pt idx="2142">
                  <c:v>1868</c:v>
                </c:pt>
                <c:pt idx="2143">
                  <c:v>1786</c:v>
                </c:pt>
                <c:pt idx="2144">
                  <c:v>1750</c:v>
                </c:pt>
                <c:pt idx="2145">
                  <c:v>1303</c:v>
                </c:pt>
                <c:pt idx="2146">
                  <c:v>1782</c:v>
                </c:pt>
                <c:pt idx="2147">
                  <c:v>1778</c:v>
                </c:pt>
                <c:pt idx="2148">
                  <c:v>1582</c:v>
                </c:pt>
                <c:pt idx="2149">
                  <c:v>1523</c:v>
                </c:pt>
                <c:pt idx="2150">
                  <c:v>1405</c:v>
                </c:pt>
                <c:pt idx="2151">
                  <c:v>1688</c:v>
                </c:pt>
                <c:pt idx="2152">
                  <c:v>2072</c:v>
                </c:pt>
                <c:pt idx="2153">
                  <c:v>1589</c:v>
                </c:pt>
                <c:pt idx="2154">
                  <c:v>1484</c:v>
                </c:pt>
                <c:pt idx="2155">
                  <c:v>1641</c:v>
                </c:pt>
                <c:pt idx="2156">
                  <c:v>1515</c:v>
                </c:pt>
                <c:pt idx="2157">
                  <c:v>1519</c:v>
                </c:pt>
                <c:pt idx="2158">
                  <c:v>1323</c:v>
                </c:pt>
                <c:pt idx="2159">
                  <c:v>1562</c:v>
                </c:pt>
                <c:pt idx="2160">
                  <c:v>1393</c:v>
                </c:pt>
                <c:pt idx="2161">
                  <c:v>1538</c:v>
                </c:pt>
                <c:pt idx="2162">
                  <c:v>1597</c:v>
                </c:pt>
                <c:pt idx="2163">
                  <c:v>1346</c:v>
                </c:pt>
                <c:pt idx="2164">
                  <c:v>1429</c:v>
                </c:pt>
                <c:pt idx="2165">
                  <c:v>1943</c:v>
                </c:pt>
                <c:pt idx="2166">
                  <c:v>1354</c:v>
                </c:pt>
                <c:pt idx="2167">
                  <c:v>1538</c:v>
                </c:pt>
                <c:pt idx="2168">
                  <c:v>1656</c:v>
                </c:pt>
                <c:pt idx="2169">
                  <c:v>1309</c:v>
                </c:pt>
                <c:pt idx="2170">
                  <c:v>1660</c:v>
                </c:pt>
                <c:pt idx="2171">
                  <c:v>1283</c:v>
                </c:pt>
                <c:pt idx="2172">
                  <c:v>1389</c:v>
                </c:pt>
                <c:pt idx="2173">
                  <c:v>1860</c:v>
                </c:pt>
                <c:pt idx="2174">
                  <c:v>1291</c:v>
                </c:pt>
                <c:pt idx="2175">
                  <c:v>1519</c:v>
                </c:pt>
                <c:pt idx="2176">
                  <c:v>1656</c:v>
                </c:pt>
                <c:pt idx="2177">
                  <c:v>1430</c:v>
                </c:pt>
                <c:pt idx="2178">
                  <c:v>1700</c:v>
                </c:pt>
                <c:pt idx="2179">
                  <c:v>2011</c:v>
                </c:pt>
                <c:pt idx="2180">
                  <c:v>1618</c:v>
                </c:pt>
                <c:pt idx="2181">
                  <c:v>1742</c:v>
                </c:pt>
                <c:pt idx="2182">
                  <c:v>1442</c:v>
                </c:pt>
                <c:pt idx="2183">
                  <c:v>1743</c:v>
                </c:pt>
                <c:pt idx="2184">
                  <c:v>1692</c:v>
                </c:pt>
                <c:pt idx="2185">
                  <c:v>1702</c:v>
                </c:pt>
                <c:pt idx="2186">
                  <c:v>1667</c:v>
                </c:pt>
                <c:pt idx="2187">
                  <c:v>1593</c:v>
                </c:pt>
                <c:pt idx="2188">
                  <c:v>1420</c:v>
                </c:pt>
                <c:pt idx="2189">
                  <c:v>1464</c:v>
                </c:pt>
                <c:pt idx="2190">
                  <c:v>1825</c:v>
                </c:pt>
                <c:pt idx="2191">
                  <c:v>1664</c:v>
                </c:pt>
                <c:pt idx="2192">
                  <c:v>1947</c:v>
                </c:pt>
                <c:pt idx="2193">
                  <c:v>1774</c:v>
                </c:pt>
                <c:pt idx="2194">
                  <c:v>1794</c:v>
                </c:pt>
                <c:pt idx="2195">
                  <c:v>1841</c:v>
                </c:pt>
                <c:pt idx="2196">
                  <c:v>1582</c:v>
                </c:pt>
                <c:pt idx="2197">
                  <c:v>1994</c:v>
                </c:pt>
                <c:pt idx="2198">
                  <c:v>1385</c:v>
                </c:pt>
                <c:pt idx="2199">
                  <c:v>1499</c:v>
                </c:pt>
                <c:pt idx="2200">
                  <c:v>1892</c:v>
                </c:pt>
                <c:pt idx="2201">
                  <c:v>1180</c:v>
                </c:pt>
                <c:pt idx="2202">
                  <c:v>1821</c:v>
                </c:pt>
                <c:pt idx="2203">
                  <c:v>1409</c:v>
                </c:pt>
                <c:pt idx="2204">
                  <c:v>738</c:v>
                </c:pt>
                <c:pt idx="2205">
                  <c:v>726</c:v>
                </c:pt>
                <c:pt idx="2206">
                  <c:v>1680</c:v>
                </c:pt>
                <c:pt idx="2207">
                  <c:v>1927</c:v>
                </c:pt>
                <c:pt idx="2208">
                  <c:v>1951</c:v>
                </c:pt>
                <c:pt idx="2209">
                  <c:v>1648</c:v>
                </c:pt>
                <c:pt idx="2210">
                  <c:v>2033</c:v>
                </c:pt>
                <c:pt idx="2211">
                  <c:v>1511</c:v>
                </c:pt>
                <c:pt idx="2212">
                  <c:v>1860</c:v>
                </c:pt>
                <c:pt idx="2213">
                  <c:v>1841</c:v>
                </c:pt>
                <c:pt idx="2214">
                  <c:v>1711</c:v>
                </c:pt>
                <c:pt idx="2215">
                  <c:v>2049</c:v>
                </c:pt>
                <c:pt idx="2216">
                  <c:v>1782</c:v>
                </c:pt>
                <c:pt idx="2217">
                  <c:v>1990</c:v>
                </c:pt>
                <c:pt idx="2218">
                  <c:v>1947</c:v>
                </c:pt>
                <c:pt idx="2219">
                  <c:v>1327</c:v>
                </c:pt>
                <c:pt idx="2220">
                  <c:v>1684</c:v>
                </c:pt>
                <c:pt idx="2221">
                  <c:v>1527</c:v>
                </c:pt>
                <c:pt idx="2222">
                  <c:v>1727</c:v>
                </c:pt>
                <c:pt idx="2223">
                  <c:v>1688</c:v>
                </c:pt>
                <c:pt idx="2224">
                  <c:v>1558</c:v>
                </c:pt>
                <c:pt idx="2225">
                  <c:v>1480</c:v>
                </c:pt>
                <c:pt idx="2226">
                  <c:v>1597</c:v>
                </c:pt>
                <c:pt idx="2227">
                  <c:v>1668</c:v>
                </c:pt>
                <c:pt idx="2228">
                  <c:v>1613</c:v>
                </c:pt>
                <c:pt idx="2229">
                  <c:v>1393</c:v>
                </c:pt>
                <c:pt idx="2230">
                  <c:v>1535</c:v>
                </c:pt>
                <c:pt idx="2231">
                  <c:v>1393</c:v>
                </c:pt>
                <c:pt idx="2232">
                  <c:v>1385</c:v>
                </c:pt>
                <c:pt idx="2233">
                  <c:v>1409</c:v>
                </c:pt>
                <c:pt idx="2234">
                  <c:v>1641</c:v>
                </c:pt>
                <c:pt idx="2235">
                  <c:v>1739</c:v>
                </c:pt>
                <c:pt idx="2236">
                  <c:v>1295</c:v>
                </c:pt>
                <c:pt idx="2237">
                  <c:v>1440</c:v>
                </c:pt>
                <c:pt idx="2238">
                  <c:v>1480</c:v>
                </c:pt>
                <c:pt idx="2239">
                  <c:v>1617</c:v>
                </c:pt>
                <c:pt idx="2240">
                  <c:v>1397</c:v>
                </c:pt>
                <c:pt idx="2241">
                  <c:v>1495</c:v>
                </c:pt>
                <c:pt idx="2242">
                  <c:v>1468</c:v>
                </c:pt>
                <c:pt idx="2243">
                  <c:v>1672</c:v>
                </c:pt>
                <c:pt idx="2244">
                  <c:v>1413</c:v>
                </c:pt>
                <c:pt idx="2245">
                  <c:v>1864</c:v>
                </c:pt>
                <c:pt idx="2246">
                  <c:v>962</c:v>
                </c:pt>
                <c:pt idx="2247">
                  <c:v>1554</c:v>
                </c:pt>
                <c:pt idx="2248">
                  <c:v>1511</c:v>
                </c:pt>
                <c:pt idx="2249">
                  <c:v>1519</c:v>
                </c:pt>
                <c:pt idx="2250">
                  <c:v>1735</c:v>
                </c:pt>
                <c:pt idx="2251">
                  <c:v>1758</c:v>
                </c:pt>
                <c:pt idx="2252">
                  <c:v>1774</c:v>
                </c:pt>
                <c:pt idx="2253">
                  <c:v>1692</c:v>
                </c:pt>
                <c:pt idx="2254">
                  <c:v>1809</c:v>
                </c:pt>
                <c:pt idx="2255">
                  <c:v>1746</c:v>
                </c:pt>
                <c:pt idx="2256">
                  <c:v>1523</c:v>
                </c:pt>
                <c:pt idx="2257">
                  <c:v>1578</c:v>
                </c:pt>
                <c:pt idx="2258">
                  <c:v>1432</c:v>
                </c:pt>
                <c:pt idx="2259">
                  <c:v>1452</c:v>
                </c:pt>
                <c:pt idx="2260">
                  <c:v>1535</c:v>
                </c:pt>
                <c:pt idx="2261">
                  <c:v>1346</c:v>
                </c:pt>
                <c:pt idx="2262">
                  <c:v>1468</c:v>
                </c:pt>
                <c:pt idx="2263">
                  <c:v>1750</c:v>
                </c:pt>
                <c:pt idx="2264">
                  <c:v>1586</c:v>
                </c:pt>
                <c:pt idx="2265">
                  <c:v>1456</c:v>
                </c:pt>
                <c:pt idx="2266">
                  <c:v>1405</c:v>
                </c:pt>
                <c:pt idx="2267">
                  <c:v>1464</c:v>
                </c:pt>
                <c:pt idx="2268">
                  <c:v>1801</c:v>
                </c:pt>
                <c:pt idx="2269">
                  <c:v>1707</c:v>
                </c:pt>
                <c:pt idx="2270">
                  <c:v>1845</c:v>
                </c:pt>
                <c:pt idx="2271">
                  <c:v>1841</c:v>
                </c:pt>
                <c:pt idx="2272">
                  <c:v>1998</c:v>
                </c:pt>
                <c:pt idx="2273">
                  <c:v>2190</c:v>
                </c:pt>
                <c:pt idx="2274">
                  <c:v>1876</c:v>
                </c:pt>
                <c:pt idx="2275">
                  <c:v>2021</c:v>
                </c:pt>
                <c:pt idx="2276">
                  <c:v>1735</c:v>
                </c:pt>
                <c:pt idx="2277">
                  <c:v>1849</c:v>
                </c:pt>
                <c:pt idx="2278">
                  <c:v>1676</c:v>
                </c:pt>
                <c:pt idx="2279">
                  <c:v>1758</c:v>
                </c:pt>
                <c:pt idx="2280">
                  <c:v>1907</c:v>
                </c:pt>
                <c:pt idx="2281">
                  <c:v>1350</c:v>
                </c:pt>
                <c:pt idx="2282">
                  <c:v>1641</c:v>
                </c:pt>
                <c:pt idx="2283">
                  <c:v>2068</c:v>
                </c:pt>
                <c:pt idx="2284">
                  <c:v>1484</c:v>
                </c:pt>
                <c:pt idx="2285">
                  <c:v>1456</c:v>
                </c:pt>
                <c:pt idx="2286">
                  <c:v>2253</c:v>
                </c:pt>
                <c:pt idx="2287">
                  <c:v>2045</c:v>
                </c:pt>
                <c:pt idx="2288">
                  <c:v>1774</c:v>
                </c:pt>
                <c:pt idx="2289">
                  <c:v>1613</c:v>
                </c:pt>
                <c:pt idx="2290">
                  <c:v>2084</c:v>
                </c:pt>
                <c:pt idx="2291">
                  <c:v>1728</c:v>
                </c:pt>
                <c:pt idx="2292">
                  <c:v>2214</c:v>
                </c:pt>
                <c:pt idx="2293">
                  <c:v>1754</c:v>
                </c:pt>
                <c:pt idx="2294">
                  <c:v>1805</c:v>
                </c:pt>
                <c:pt idx="2295">
                  <c:v>1727</c:v>
                </c:pt>
                <c:pt idx="2296">
                  <c:v>1327</c:v>
                </c:pt>
                <c:pt idx="2297">
                  <c:v>1558</c:v>
                </c:pt>
                <c:pt idx="2298">
                  <c:v>1405</c:v>
                </c:pt>
                <c:pt idx="2299">
                  <c:v>1480</c:v>
                </c:pt>
                <c:pt idx="2300">
                  <c:v>1487</c:v>
                </c:pt>
                <c:pt idx="2301">
                  <c:v>2151</c:v>
                </c:pt>
                <c:pt idx="2302">
                  <c:v>1805</c:v>
                </c:pt>
                <c:pt idx="2303">
                  <c:v>1774</c:v>
                </c:pt>
                <c:pt idx="2304">
                  <c:v>2166</c:v>
                </c:pt>
                <c:pt idx="2305">
                  <c:v>2021</c:v>
                </c:pt>
                <c:pt idx="2306">
                  <c:v>1774</c:v>
                </c:pt>
                <c:pt idx="2307">
                  <c:v>2013</c:v>
                </c:pt>
                <c:pt idx="2308">
                  <c:v>2374</c:v>
                </c:pt>
                <c:pt idx="2309">
                  <c:v>2076</c:v>
                </c:pt>
                <c:pt idx="2310">
                  <c:v>2147</c:v>
                </c:pt>
                <c:pt idx="2311">
                  <c:v>1743</c:v>
                </c:pt>
                <c:pt idx="2312">
                  <c:v>2159</c:v>
                </c:pt>
                <c:pt idx="2313">
                  <c:v>1707</c:v>
                </c:pt>
                <c:pt idx="2314">
                  <c:v>1923</c:v>
                </c:pt>
                <c:pt idx="2315">
                  <c:v>1931</c:v>
                </c:pt>
                <c:pt idx="2316">
                  <c:v>1954</c:v>
                </c:pt>
                <c:pt idx="2317">
                  <c:v>1915</c:v>
                </c:pt>
                <c:pt idx="2318">
                  <c:v>2064</c:v>
                </c:pt>
                <c:pt idx="2319">
                  <c:v>1797</c:v>
                </c:pt>
                <c:pt idx="2320">
                  <c:v>1841</c:v>
                </c:pt>
                <c:pt idx="2321">
                  <c:v>2131</c:v>
                </c:pt>
                <c:pt idx="2322">
                  <c:v>1746</c:v>
                </c:pt>
                <c:pt idx="2323">
                  <c:v>2108</c:v>
                </c:pt>
                <c:pt idx="2324">
                  <c:v>2111</c:v>
                </c:pt>
                <c:pt idx="2325">
                  <c:v>1542</c:v>
                </c:pt>
                <c:pt idx="2326">
                  <c:v>1484</c:v>
                </c:pt>
                <c:pt idx="2327">
                  <c:v>1578</c:v>
                </c:pt>
                <c:pt idx="2328">
                  <c:v>1825</c:v>
                </c:pt>
                <c:pt idx="2329">
                  <c:v>1833</c:v>
                </c:pt>
                <c:pt idx="2330">
                  <c:v>1821</c:v>
                </c:pt>
                <c:pt idx="2331">
                  <c:v>1244</c:v>
                </c:pt>
                <c:pt idx="2332">
                  <c:v>1672</c:v>
                </c:pt>
                <c:pt idx="2333">
                  <c:v>2386</c:v>
                </c:pt>
                <c:pt idx="2334">
                  <c:v>1809</c:v>
                </c:pt>
                <c:pt idx="2335">
                  <c:v>1648</c:v>
                </c:pt>
                <c:pt idx="2336">
                  <c:v>2005</c:v>
                </c:pt>
                <c:pt idx="2337">
                  <c:v>2292</c:v>
                </c:pt>
                <c:pt idx="2338">
                  <c:v>1931</c:v>
                </c:pt>
                <c:pt idx="2339">
                  <c:v>1699</c:v>
                </c:pt>
                <c:pt idx="2340">
                  <c:v>2049</c:v>
                </c:pt>
                <c:pt idx="2341">
                  <c:v>2029</c:v>
                </c:pt>
                <c:pt idx="2342">
                  <c:v>1978</c:v>
                </c:pt>
                <c:pt idx="2343">
                  <c:v>1601</c:v>
                </c:pt>
                <c:pt idx="2344">
                  <c:v>1656</c:v>
                </c:pt>
                <c:pt idx="2345">
                  <c:v>1605</c:v>
                </c:pt>
                <c:pt idx="2346">
                  <c:v>1825</c:v>
                </c:pt>
                <c:pt idx="2347">
                  <c:v>2006</c:v>
                </c:pt>
                <c:pt idx="2348">
                  <c:v>1786</c:v>
                </c:pt>
                <c:pt idx="2349">
                  <c:v>1436</c:v>
                </c:pt>
                <c:pt idx="2350">
                  <c:v>1739</c:v>
                </c:pt>
                <c:pt idx="2351">
                  <c:v>2024</c:v>
                </c:pt>
                <c:pt idx="2352">
                  <c:v>1984</c:v>
                </c:pt>
                <c:pt idx="2353">
                  <c:v>2192</c:v>
                </c:pt>
                <c:pt idx="2354">
                  <c:v>1350</c:v>
                </c:pt>
                <c:pt idx="2355">
                  <c:v>1613</c:v>
                </c:pt>
                <c:pt idx="2356">
                  <c:v>1346</c:v>
                </c:pt>
                <c:pt idx="2357">
                  <c:v>1525</c:v>
                </c:pt>
                <c:pt idx="2358">
                  <c:v>2314</c:v>
                </c:pt>
                <c:pt idx="2359">
                  <c:v>1890</c:v>
                </c:pt>
                <c:pt idx="2360">
                  <c:v>1845</c:v>
                </c:pt>
                <c:pt idx="2361">
                  <c:v>1723</c:v>
                </c:pt>
                <c:pt idx="2362">
                  <c:v>1644</c:v>
                </c:pt>
                <c:pt idx="2363">
                  <c:v>1727</c:v>
                </c:pt>
                <c:pt idx="2364">
                  <c:v>1888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4F2-4FB5-8A0B-C1E24416C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430848"/>
        <c:axId val="110449024"/>
      </c:scatterChart>
      <c:valAx>
        <c:axId val="110430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10449024"/>
        <c:crosses val="autoZero"/>
        <c:crossBetween val="midCat"/>
      </c:valAx>
      <c:valAx>
        <c:axId val="110449024"/>
        <c:scaling>
          <c:orientation val="minMax"/>
          <c:min val="50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10430848"/>
        <c:crosses val="autoZero"/>
        <c:crossBetween val="midCat"/>
        <c:majorUnit val="100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2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844311377245512E-2"/>
          <c:y val="2.1862128402578788E-2"/>
          <c:w val="0.8772455089820359"/>
          <c:h val="0.87563322662965615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diamond"/>
            <c:size val="5"/>
            <c:spPr>
              <a:solidFill>
                <a:schemeClr val="tx1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trendline>
            <c:spPr>
              <a:ln w="44450">
                <a:solidFill>
                  <a:srgbClr val="FFFF00"/>
                </a:solidFill>
                <a:prstDash val="solid"/>
              </a:ln>
            </c:spPr>
            <c:trendlineType val="poly"/>
            <c:order val="2"/>
            <c:dispRSqr val="0"/>
            <c:dispEq val="0"/>
          </c:trendline>
          <c:yVal>
            <c:numRef>
              <c:f>'SER FARM FASE C DATA 1207'!$AB$2:$AB$2366</c:f>
              <c:numCache>
                <c:formatCode>General</c:formatCode>
                <c:ptCount val="2365"/>
                <c:pt idx="0">
                  <c:v>7.03</c:v>
                </c:pt>
                <c:pt idx="1">
                  <c:v>7.56</c:v>
                </c:pt>
                <c:pt idx="2">
                  <c:v>7</c:v>
                </c:pt>
                <c:pt idx="3">
                  <c:v>8.68</c:v>
                </c:pt>
                <c:pt idx="4">
                  <c:v>7.83</c:v>
                </c:pt>
                <c:pt idx="5">
                  <c:v>6.3</c:v>
                </c:pt>
                <c:pt idx="6">
                  <c:v>7.45</c:v>
                </c:pt>
                <c:pt idx="7">
                  <c:v>6.83</c:v>
                </c:pt>
                <c:pt idx="8">
                  <c:v>7.51</c:v>
                </c:pt>
                <c:pt idx="9">
                  <c:v>6.99</c:v>
                </c:pt>
                <c:pt idx="10">
                  <c:v>6.82</c:v>
                </c:pt>
                <c:pt idx="11">
                  <c:v>7.39</c:v>
                </c:pt>
                <c:pt idx="12">
                  <c:v>6.95</c:v>
                </c:pt>
                <c:pt idx="13">
                  <c:v>7.11</c:v>
                </c:pt>
                <c:pt idx="14">
                  <c:v>6.82</c:v>
                </c:pt>
                <c:pt idx="15">
                  <c:v>7.59</c:v>
                </c:pt>
                <c:pt idx="16">
                  <c:v>7.34</c:v>
                </c:pt>
                <c:pt idx="17">
                  <c:v>7.12</c:v>
                </c:pt>
                <c:pt idx="18">
                  <c:v>6.86</c:v>
                </c:pt>
                <c:pt idx="19">
                  <c:v>7.1</c:v>
                </c:pt>
                <c:pt idx="20">
                  <c:v>7.69</c:v>
                </c:pt>
                <c:pt idx="21">
                  <c:v>7.6</c:v>
                </c:pt>
                <c:pt idx="22">
                  <c:v>6.9</c:v>
                </c:pt>
                <c:pt idx="23">
                  <c:v>6.8</c:v>
                </c:pt>
                <c:pt idx="24">
                  <c:v>6.68</c:v>
                </c:pt>
                <c:pt idx="25">
                  <c:v>6.87</c:v>
                </c:pt>
                <c:pt idx="26">
                  <c:v>6.42</c:v>
                </c:pt>
                <c:pt idx="27">
                  <c:v>6.23</c:v>
                </c:pt>
                <c:pt idx="28">
                  <c:v>7.28</c:v>
                </c:pt>
                <c:pt idx="29">
                  <c:v>6.73</c:v>
                </c:pt>
                <c:pt idx="30">
                  <c:v>7.27</c:v>
                </c:pt>
                <c:pt idx="31">
                  <c:v>6.49</c:v>
                </c:pt>
                <c:pt idx="32">
                  <c:v>7.02</c:v>
                </c:pt>
                <c:pt idx="33">
                  <c:v>6.23</c:v>
                </c:pt>
                <c:pt idx="34">
                  <c:v>6.99</c:v>
                </c:pt>
                <c:pt idx="35">
                  <c:v>6.68</c:v>
                </c:pt>
                <c:pt idx="36">
                  <c:v>6.72</c:v>
                </c:pt>
                <c:pt idx="37">
                  <c:v>7.57</c:v>
                </c:pt>
                <c:pt idx="38">
                  <c:v>6.95</c:v>
                </c:pt>
                <c:pt idx="39">
                  <c:v>6.88</c:v>
                </c:pt>
                <c:pt idx="40">
                  <c:v>5.69</c:v>
                </c:pt>
                <c:pt idx="41">
                  <c:v>6.93</c:v>
                </c:pt>
                <c:pt idx="42">
                  <c:v>6.37</c:v>
                </c:pt>
                <c:pt idx="43">
                  <c:v>6.66</c:v>
                </c:pt>
                <c:pt idx="44">
                  <c:v>5.79</c:v>
                </c:pt>
                <c:pt idx="45">
                  <c:v>7.05</c:v>
                </c:pt>
                <c:pt idx="46">
                  <c:v>6.8</c:v>
                </c:pt>
                <c:pt idx="47">
                  <c:v>6.38</c:v>
                </c:pt>
                <c:pt idx="48">
                  <c:v>6.4</c:v>
                </c:pt>
                <c:pt idx="49">
                  <c:v>5.77</c:v>
                </c:pt>
                <c:pt idx="50">
                  <c:v>5.97</c:v>
                </c:pt>
                <c:pt idx="51">
                  <c:v>6.57</c:v>
                </c:pt>
                <c:pt idx="52">
                  <c:v>6.94</c:v>
                </c:pt>
                <c:pt idx="53">
                  <c:v>6.14</c:v>
                </c:pt>
                <c:pt idx="54">
                  <c:v>8.02</c:v>
                </c:pt>
                <c:pt idx="55">
                  <c:v>7.26</c:v>
                </c:pt>
                <c:pt idx="56">
                  <c:v>6.28</c:v>
                </c:pt>
                <c:pt idx="57">
                  <c:v>6.24</c:v>
                </c:pt>
                <c:pt idx="58">
                  <c:v>6.58</c:v>
                </c:pt>
                <c:pt idx="59">
                  <c:v>5.9</c:v>
                </c:pt>
                <c:pt idx="60">
                  <c:v>6.98</c:v>
                </c:pt>
                <c:pt idx="61">
                  <c:v>7.61</c:v>
                </c:pt>
                <c:pt idx="62">
                  <c:v>7.23</c:v>
                </c:pt>
                <c:pt idx="63">
                  <c:v>7.08</c:v>
                </c:pt>
                <c:pt idx="64">
                  <c:v>7.1</c:v>
                </c:pt>
                <c:pt idx="65">
                  <c:v>6.98</c:v>
                </c:pt>
                <c:pt idx="66">
                  <c:v>8.34</c:v>
                </c:pt>
                <c:pt idx="67">
                  <c:v>6.31</c:v>
                </c:pt>
                <c:pt idx="68">
                  <c:v>8.42</c:v>
                </c:pt>
                <c:pt idx="69">
                  <c:v>7.55</c:v>
                </c:pt>
                <c:pt idx="70">
                  <c:v>7.68</c:v>
                </c:pt>
                <c:pt idx="71">
                  <c:v>6.96</c:v>
                </c:pt>
                <c:pt idx="72">
                  <c:v>7.03</c:v>
                </c:pt>
                <c:pt idx="73">
                  <c:v>7.81</c:v>
                </c:pt>
                <c:pt idx="74">
                  <c:v>7.05</c:v>
                </c:pt>
                <c:pt idx="75">
                  <c:v>8.1300000000000008</c:v>
                </c:pt>
                <c:pt idx="76">
                  <c:v>8.0500000000000007</c:v>
                </c:pt>
                <c:pt idx="77">
                  <c:v>8.57</c:v>
                </c:pt>
                <c:pt idx="78">
                  <c:v>7.86</c:v>
                </c:pt>
                <c:pt idx="79">
                  <c:v>5.84</c:v>
                </c:pt>
                <c:pt idx="80">
                  <c:v>7.98</c:v>
                </c:pt>
                <c:pt idx="81">
                  <c:v>5.98</c:v>
                </c:pt>
                <c:pt idx="82">
                  <c:v>7.31</c:v>
                </c:pt>
                <c:pt idx="83">
                  <c:v>7.03</c:v>
                </c:pt>
                <c:pt idx="84">
                  <c:v>6.77</c:v>
                </c:pt>
                <c:pt idx="85">
                  <c:v>7.11</c:v>
                </c:pt>
                <c:pt idx="86">
                  <c:v>5.96</c:v>
                </c:pt>
                <c:pt idx="87">
                  <c:v>8.39</c:v>
                </c:pt>
                <c:pt idx="88">
                  <c:v>6.4</c:v>
                </c:pt>
                <c:pt idx="89">
                  <c:v>6.74</c:v>
                </c:pt>
                <c:pt idx="90">
                  <c:v>7.03</c:v>
                </c:pt>
                <c:pt idx="91">
                  <c:v>7.06</c:v>
                </c:pt>
                <c:pt idx="92">
                  <c:v>6.32</c:v>
                </c:pt>
                <c:pt idx="93">
                  <c:v>7.56</c:v>
                </c:pt>
                <c:pt idx="94">
                  <c:v>7.15</c:v>
                </c:pt>
                <c:pt idx="95">
                  <c:v>6.79</c:v>
                </c:pt>
                <c:pt idx="96">
                  <c:v>6.5</c:v>
                </c:pt>
                <c:pt idx="97">
                  <c:v>6.26</c:v>
                </c:pt>
                <c:pt idx="98">
                  <c:v>6.99</c:v>
                </c:pt>
                <c:pt idx="99">
                  <c:v>6.41</c:v>
                </c:pt>
                <c:pt idx="100">
                  <c:v>9.18</c:v>
                </c:pt>
                <c:pt idx="101">
                  <c:v>7.37</c:v>
                </c:pt>
                <c:pt idx="102">
                  <c:v>6.73</c:v>
                </c:pt>
                <c:pt idx="103">
                  <c:v>6.84</c:v>
                </c:pt>
                <c:pt idx="104">
                  <c:v>6.27</c:v>
                </c:pt>
                <c:pt idx="105">
                  <c:v>6.74</c:v>
                </c:pt>
                <c:pt idx="106">
                  <c:v>5.83</c:v>
                </c:pt>
                <c:pt idx="107">
                  <c:v>5.97</c:v>
                </c:pt>
                <c:pt idx="108">
                  <c:v>6.61</c:v>
                </c:pt>
                <c:pt idx="109">
                  <c:v>7.46</c:v>
                </c:pt>
                <c:pt idx="110">
                  <c:v>6</c:v>
                </c:pt>
                <c:pt idx="111">
                  <c:v>6.66</c:v>
                </c:pt>
                <c:pt idx="112">
                  <c:v>6.04</c:v>
                </c:pt>
                <c:pt idx="113">
                  <c:v>6.25</c:v>
                </c:pt>
                <c:pt idx="114">
                  <c:v>6.6</c:v>
                </c:pt>
                <c:pt idx="115">
                  <c:v>6.62</c:v>
                </c:pt>
                <c:pt idx="116">
                  <c:v>6.88</c:v>
                </c:pt>
                <c:pt idx="117">
                  <c:v>5.6</c:v>
                </c:pt>
                <c:pt idx="118">
                  <c:v>6.9</c:v>
                </c:pt>
                <c:pt idx="119">
                  <c:v>5.83</c:v>
                </c:pt>
                <c:pt idx="120">
                  <c:v>6.18</c:v>
                </c:pt>
                <c:pt idx="121">
                  <c:v>6.45</c:v>
                </c:pt>
                <c:pt idx="122">
                  <c:v>5.81</c:v>
                </c:pt>
                <c:pt idx="123">
                  <c:v>7.38</c:v>
                </c:pt>
                <c:pt idx="124">
                  <c:v>6.39</c:v>
                </c:pt>
                <c:pt idx="125">
                  <c:v>5.9</c:v>
                </c:pt>
                <c:pt idx="126">
                  <c:v>6.34</c:v>
                </c:pt>
                <c:pt idx="127">
                  <c:v>5.91</c:v>
                </c:pt>
                <c:pt idx="128">
                  <c:v>6.18</c:v>
                </c:pt>
                <c:pt idx="129">
                  <c:v>5.72</c:v>
                </c:pt>
                <c:pt idx="130">
                  <c:v>6.4</c:v>
                </c:pt>
                <c:pt idx="131">
                  <c:v>6.33</c:v>
                </c:pt>
                <c:pt idx="132">
                  <c:v>7.01</c:v>
                </c:pt>
                <c:pt idx="133">
                  <c:v>5.65</c:v>
                </c:pt>
                <c:pt idx="134">
                  <c:v>5.94</c:v>
                </c:pt>
                <c:pt idx="135">
                  <c:v>6.53</c:v>
                </c:pt>
                <c:pt idx="136">
                  <c:v>6.01</c:v>
                </c:pt>
                <c:pt idx="137">
                  <c:v>5.61</c:v>
                </c:pt>
                <c:pt idx="138">
                  <c:v>6.79</c:v>
                </c:pt>
                <c:pt idx="139">
                  <c:v>6.71</c:v>
                </c:pt>
                <c:pt idx="140">
                  <c:v>6.57</c:v>
                </c:pt>
                <c:pt idx="141">
                  <c:v>6.16</c:v>
                </c:pt>
                <c:pt idx="142">
                  <c:v>5.54</c:v>
                </c:pt>
                <c:pt idx="143">
                  <c:v>5.78</c:v>
                </c:pt>
                <c:pt idx="144">
                  <c:v>6.34</c:v>
                </c:pt>
                <c:pt idx="145">
                  <c:v>6.1</c:v>
                </c:pt>
                <c:pt idx="146">
                  <c:v>6.78</c:v>
                </c:pt>
                <c:pt idx="147">
                  <c:v>6.41</c:v>
                </c:pt>
                <c:pt idx="148">
                  <c:v>6.12</c:v>
                </c:pt>
                <c:pt idx="149">
                  <c:v>5.7</c:v>
                </c:pt>
                <c:pt idx="150">
                  <c:v>6.29</c:v>
                </c:pt>
                <c:pt idx="151">
                  <c:v>6.57</c:v>
                </c:pt>
                <c:pt idx="152">
                  <c:v>6.13</c:v>
                </c:pt>
                <c:pt idx="153">
                  <c:v>5.93</c:v>
                </c:pt>
                <c:pt idx="154">
                  <c:v>5.68</c:v>
                </c:pt>
                <c:pt idx="155">
                  <c:v>6.89</c:v>
                </c:pt>
                <c:pt idx="156">
                  <c:v>6.14</c:v>
                </c:pt>
                <c:pt idx="157">
                  <c:v>7.06</c:v>
                </c:pt>
                <c:pt idx="158">
                  <c:v>6.33</c:v>
                </c:pt>
                <c:pt idx="159">
                  <c:v>5.97</c:v>
                </c:pt>
                <c:pt idx="160">
                  <c:v>5.81</c:v>
                </c:pt>
                <c:pt idx="161">
                  <c:v>5.87</c:v>
                </c:pt>
                <c:pt idx="162">
                  <c:v>6.38</c:v>
                </c:pt>
                <c:pt idx="163">
                  <c:v>5.89</c:v>
                </c:pt>
                <c:pt idx="164">
                  <c:v>5.41</c:v>
                </c:pt>
                <c:pt idx="165">
                  <c:v>5.12</c:v>
                </c:pt>
                <c:pt idx="166">
                  <c:v>5.08</c:v>
                </c:pt>
                <c:pt idx="167">
                  <c:v>6.24</c:v>
                </c:pt>
                <c:pt idx="168">
                  <c:v>5.68</c:v>
                </c:pt>
                <c:pt idx="169">
                  <c:v>7.44</c:v>
                </c:pt>
                <c:pt idx="170">
                  <c:v>5.64</c:v>
                </c:pt>
                <c:pt idx="171">
                  <c:v>5.29</c:v>
                </c:pt>
                <c:pt idx="172">
                  <c:v>5.64</c:v>
                </c:pt>
                <c:pt idx="173">
                  <c:v>4.8099999999999996</c:v>
                </c:pt>
                <c:pt idx="174">
                  <c:v>5.18</c:v>
                </c:pt>
                <c:pt idx="175">
                  <c:v>5.07</c:v>
                </c:pt>
                <c:pt idx="176">
                  <c:v>4.87</c:v>
                </c:pt>
                <c:pt idx="177">
                  <c:v>5.56</c:v>
                </c:pt>
                <c:pt idx="178">
                  <c:v>6.24</c:v>
                </c:pt>
                <c:pt idx="179">
                  <c:v>6.05</c:v>
                </c:pt>
                <c:pt idx="180">
                  <c:v>6.63</c:v>
                </c:pt>
                <c:pt idx="181">
                  <c:v>7.14</c:v>
                </c:pt>
                <c:pt idx="182">
                  <c:v>6.35</c:v>
                </c:pt>
                <c:pt idx="183">
                  <c:v>6.45</c:v>
                </c:pt>
                <c:pt idx="184">
                  <c:v>6.76</c:v>
                </c:pt>
                <c:pt idx="185">
                  <c:v>6.28</c:v>
                </c:pt>
                <c:pt idx="186">
                  <c:v>7.65</c:v>
                </c:pt>
                <c:pt idx="187">
                  <c:v>6.39</c:v>
                </c:pt>
                <c:pt idx="188">
                  <c:v>6.03</c:v>
                </c:pt>
                <c:pt idx="189">
                  <c:v>6.2</c:v>
                </c:pt>
                <c:pt idx="190">
                  <c:v>6.06</c:v>
                </c:pt>
                <c:pt idx="191">
                  <c:v>6.09</c:v>
                </c:pt>
                <c:pt idx="192">
                  <c:v>6.61</c:v>
                </c:pt>
                <c:pt idx="193">
                  <c:v>6.46</c:v>
                </c:pt>
                <c:pt idx="194">
                  <c:v>6.78</c:v>
                </c:pt>
                <c:pt idx="195">
                  <c:v>6.51</c:v>
                </c:pt>
                <c:pt idx="196">
                  <c:v>6.67</c:v>
                </c:pt>
                <c:pt idx="197">
                  <c:v>6.99</c:v>
                </c:pt>
                <c:pt idx="198">
                  <c:v>6.48</c:v>
                </c:pt>
                <c:pt idx="199">
                  <c:v>6</c:v>
                </c:pt>
                <c:pt idx="200">
                  <c:v>6.28</c:v>
                </c:pt>
                <c:pt idx="201">
                  <c:v>6.35</c:v>
                </c:pt>
                <c:pt idx="202">
                  <c:v>6.49</c:v>
                </c:pt>
                <c:pt idx="203">
                  <c:v>6.48</c:v>
                </c:pt>
                <c:pt idx="204">
                  <c:v>6.42</c:v>
                </c:pt>
                <c:pt idx="205">
                  <c:v>6.53</c:v>
                </c:pt>
                <c:pt idx="206">
                  <c:v>6.65</c:v>
                </c:pt>
                <c:pt idx="207">
                  <c:v>6.15</c:v>
                </c:pt>
                <c:pt idx="208">
                  <c:v>6.71</c:v>
                </c:pt>
                <c:pt idx="209">
                  <c:v>6.1</c:v>
                </c:pt>
                <c:pt idx="210">
                  <c:v>5.99</c:v>
                </c:pt>
                <c:pt idx="211">
                  <c:v>5.84</c:v>
                </c:pt>
                <c:pt idx="212">
                  <c:v>6.07</c:v>
                </c:pt>
                <c:pt idx="213">
                  <c:v>5.82</c:v>
                </c:pt>
                <c:pt idx="214">
                  <c:v>6.25</c:v>
                </c:pt>
                <c:pt idx="215">
                  <c:v>6.18</c:v>
                </c:pt>
                <c:pt idx="216">
                  <c:v>5.79</c:v>
                </c:pt>
                <c:pt idx="217">
                  <c:v>6.29</c:v>
                </c:pt>
                <c:pt idx="218">
                  <c:v>6.79</c:v>
                </c:pt>
                <c:pt idx="219">
                  <c:v>6.7</c:v>
                </c:pt>
                <c:pt idx="220">
                  <c:v>6.61</c:v>
                </c:pt>
                <c:pt idx="221">
                  <c:v>6.71</c:v>
                </c:pt>
                <c:pt idx="222">
                  <c:v>6.53</c:v>
                </c:pt>
                <c:pt idx="223">
                  <c:v>6.54</c:v>
                </c:pt>
                <c:pt idx="224">
                  <c:v>6.91</c:v>
                </c:pt>
                <c:pt idx="225">
                  <c:v>7.09</c:v>
                </c:pt>
                <c:pt idx="226">
                  <c:v>6.9</c:v>
                </c:pt>
                <c:pt idx="227">
                  <c:v>6.36</c:v>
                </c:pt>
                <c:pt idx="228">
                  <c:v>6.49</c:v>
                </c:pt>
                <c:pt idx="229">
                  <c:v>6.68</c:v>
                </c:pt>
                <c:pt idx="230">
                  <c:v>5.84</c:v>
                </c:pt>
                <c:pt idx="231">
                  <c:v>6</c:v>
                </c:pt>
                <c:pt idx="232">
                  <c:v>6.55</c:v>
                </c:pt>
                <c:pt idx="233">
                  <c:v>6.77</c:v>
                </c:pt>
                <c:pt idx="234">
                  <c:v>6.62</c:v>
                </c:pt>
                <c:pt idx="235">
                  <c:v>6.59</c:v>
                </c:pt>
                <c:pt idx="236">
                  <c:v>5.87</c:v>
                </c:pt>
                <c:pt idx="237">
                  <c:v>5.71</c:v>
                </c:pt>
                <c:pt idx="238">
                  <c:v>7.88</c:v>
                </c:pt>
                <c:pt idx="239">
                  <c:v>6</c:v>
                </c:pt>
                <c:pt idx="240">
                  <c:v>6.14</c:v>
                </c:pt>
                <c:pt idx="241">
                  <c:v>6.79</c:v>
                </c:pt>
                <c:pt idx="242">
                  <c:v>6.46</c:v>
                </c:pt>
                <c:pt idx="243">
                  <c:v>7.1</c:v>
                </c:pt>
                <c:pt idx="244">
                  <c:v>6.77</c:v>
                </c:pt>
                <c:pt idx="245">
                  <c:v>6.63</c:v>
                </c:pt>
                <c:pt idx="246">
                  <c:v>7.06</c:v>
                </c:pt>
                <c:pt idx="247">
                  <c:v>6.98</c:v>
                </c:pt>
                <c:pt idx="248">
                  <c:v>7.37</c:v>
                </c:pt>
                <c:pt idx="249">
                  <c:v>6.81</c:v>
                </c:pt>
                <c:pt idx="250">
                  <c:v>6.02</c:v>
                </c:pt>
                <c:pt idx="251">
                  <c:v>6.13</c:v>
                </c:pt>
                <c:pt idx="252">
                  <c:v>5.91</c:v>
                </c:pt>
                <c:pt idx="253">
                  <c:v>6.1</c:v>
                </c:pt>
                <c:pt idx="254">
                  <c:v>6.85</c:v>
                </c:pt>
                <c:pt idx="255">
                  <c:v>5.75</c:v>
                </c:pt>
                <c:pt idx="256">
                  <c:v>6.05</c:v>
                </c:pt>
                <c:pt idx="257">
                  <c:v>6.13</c:v>
                </c:pt>
                <c:pt idx="258">
                  <c:v>5.58</c:v>
                </c:pt>
                <c:pt idx="259">
                  <c:v>7.03</c:v>
                </c:pt>
                <c:pt idx="260">
                  <c:v>6.4</c:v>
                </c:pt>
                <c:pt idx="261">
                  <c:v>6.16</c:v>
                </c:pt>
                <c:pt idx="262">
                  <c:v>6.89</c:v>
                </c:pt>
                <c:pt idx="263">
                  <c:v>7.58</c:v>
                </c:pt>
                <c:pt idx="264">
                  <c:v>6.26</c:v>
                </c:pt>
                <c:pt idx="265">
                  <c:v>6.11</c:v>
                </c:pt>
                <c:pt idx="266">
                  <c:v>7.01</c:v>
                </c:pt>
                <c:pt idx="267">
                  <c:v>5.95</c:v>
                </c:pt>
                <c:pt idx="268">
                  <c:v>6.21</c:v>
                </c:pt>
                <c:pt idx="269">
                  <c:v>5.79</c:v>
                </c:pt>
                <c:pt idx="270">
                  <c:v>6.3</c:v>
                </c:pt>
                <c:pt idx="271">
                  <c:v>6.69</c:v>
                </c:pt>
                <c:pt idx="272">
                  <c:v>6.28</c:v>
                </c:pt>
                <c:pt idx="273">
                  <c:v>6.32</c:v>
                </c:pt>
                <c:pt idx="274">
                  <c:v>5.72</c:v>
                </c:pt>
                <c:pt idx="275">
                  <c:v>6.02</c:v>
                </c:pt>
                <c:pt idx="276">
                  <c:v>6.36</c:v>
                </c:pt>
                <c:pt idx="277">
                  <c:v>6.62</c:v>
                </c:pt>
                <c:pt idx="278">
                  <c:v>6.55</c:v>
                </c:pt>
                <c:pt idx="279">
                  <c:v>5.91</c:v>
                </c:pt>
                <c:pt idx="280">
                  <c:v>6.18</c:v>
                </c:pt>
                <c:pt idx="281">
                  <c:v>6.07</c:v>
                </c:pt>
                <c:pt idx="282">
                  <c:v>6.46</c:v>
                </c:pt>
                <c:pt idx="283">
                  <c:v>5.93</c:v>
                </c:pt>
                <c:pt idx="284">
                  <c:v>6.47</c:v>
                </c:pt>
                <c:pt idx="285">
                  <c:v>6.83</c:v>
                </c:pt>
                <c:pt idx="286">
                  <c:v>6.73</c:v>
                </c:pt>
                <c:pt idx="287">
                  <c:v>6.85</c:v>
                </c:pt>
                <c:pt idx="288">
                  <c:v>6.07</c:v>
                </c:pt>
                <c:pt idx="289">
                  <c:v>6.2</c:v>
                </c:pt>
                <c:pt idx="290">
                  <c:v>6.6</c:v>
                </c:pt>
                <c:pt idx="291">
                  <c:v>5.66</c:v>
                </c:pt>
                <c:pt idx="292">
                  <c:v>6.09</c:v>
                </c:pt>
                <c:pt idx="293">
                  <c:v>6.22</c:v>
                </c:pt>
                <c:pt idx="294">
                  <c:v>6.28</c:v>
                </c:pt>
                <c:pt idx="295">
                  <c:v>6.37</c:v>
                </c:pt>
                <c:pt idx="296">
                  <c:v>5.96</c:v>
                </c:pt>
                <c:pt idx="297">
                  <c:v>6.39</c:v>
                </c:pt>
                <c:pt idx="298">
                  <c:v>5.86</c:v>
                </c:pt>
                <c:pt idx="299">
                  <c:v>6.91</c:v>
                </c:pt>
                <c:pt idx="300">
                  <c:v>6.68</c:v>
                </c:pt>
                <c:pt idx="301">
                  <c:v>7.08</c:v>
                </c:pt>
                <c:pt idx="302">
                  <c:v>6.68</c:v>
                </c:pt>
                <c:pt idx="303">
                  <c:v>7.54</c:v>
                </c:pt>
                <c:pt idx="304">
                  <c:v>7.44</c:v>
                </c:pt>
                <c:pt idx="305">
                  <c:v>6.81</c:v>
                </c:pt>
                <c:pt idx="306">
                  <c:v>6.69</c:v>
                </c:pt>
                <c:pt idx="307">
                  <c:v>6.95</c:v>
                </c:pt>
                <c:pt idx="308">
                  <c:v>7.3</c:v>
                </c:pt>
                <c:pt idx="309">
                  <c:v>6.48</c:v>
                </c:pt>
                <c:pt idx="310">
                  <c:v>6.99</c:v>
                </c:pt>
                <c:pt idx="311">
                  <c:v>6.48</c:v>
                </c:pt>
                <c:pt idx="312">
                  <c:v>7.16</c:v>
                </c:pt>
                <c:pt idx="313">
                  <c:v>6.67</c:v>
                </c:pt>
                <c:pt idx="314">
                  <c:v>6.66</c:v>
                </c:pt>
                <c:pt idx="315">
                  <c:v>7.35</c:v>
                </c:pt>
                <c:pt idx="316">
                  <c:v>6.19</c:v>
                </c:pt>
                <c:pt idx="317">
                  <c:v>6.78</c:v>
                </c:pt>
                <c:pt idx="318">
                  <c:v>6.44</c:v>
                </c:pt>
                <c:pt idx="319">
                  <c:v>6.41</c:v>
                </c:pt>
                <c:pt idx="320">
                  <c:v>7.01</c:v>
                </c:pt>
                <c:pt idx="321">
                  <c:v>6.49</c:v>
                </c:pt>
                <c:pt idx="322">
                  <c:v>5.66</c:v>
                </c:pt>
                <c:pt idx="323">
                  <c:v>7.18</c:v>
                </c:pt>
                <c:pt idx="324">
                  <c:v>6.03</c:v>
                </c:pt>
                <c:pt idx="325">
                  <c:v>6.35</c:v>
                </c:pt>
                <c:pt idx="326">
                  <c:v>6.28</c:v>
                </c:pt>
                <c:pt idx="327">
                  <c:v>6.47</c:v>
                </c:pt>
                <c:pt idx="328">
                  <c:v>6.2</c:v>
                </c:pt>
                <c:pt idx="329">
                  <c:v>6.87</c:v>
                </c:pt>
                <c:pt idx="330">
                  <c:v>6.82</c:v>
                </c:pt>
                <c:pt idx="331">
                  <c:v>7.4</c:v>
                </c:pt>
                <c:pt idx="332">
                  <c:v>6.12</c:v>
                </c:pt>
                <c:pt idx="333">
                  <c:v>6.26</c:v>
                </c:pt>
                <c:pt idx="334">
                  <c:v>6.42</c:v>
                </c:pt>
                <c:pt idx="335">
                  <c:v>7.11</c:v>
                </c:pt>
                <c:pt idx="336">
                  <c:v>6.46</c:v>
                </c:pt>
                <c:pt idx="337">
                  <c:v>6.19</c:v>
                </c:pt>
                <c:pt idx="338">
                  <c:v>7.31</c:v>
                </c:pt>
                <c:pt idx="339">
                  <c:v>6.62</c:v>
                </c:pt>
                <c:pt idx="340">
                  <c:v>6.31</c:v>
                </c:pt>
                <c:pt idx="341">
                  <c:v>6.66</c:v>
                </c:pt>
                <c:pt idx="342">
                  <c:v>6.98</c:v>
                </c:pt>
                <c:pt idx="343">
                  <c:v>6.38</c:v>
                </c:pt>
                <c:pt idx="344">
                  <c:v>6.38</c:v>
                </c:pt>
                <c:pt idx="345">
                  <c:v>6.54</c:v>
                </c:pt>
                <c:pt idx="346">
                  <c:v>6.96</c:v>
                </c:pt>
                <c:pt idx="347">
                  <c:v>6.08</c:v>
                </c:pt>
                <c:pt idx="348">
                  <c:v>6.3</c:v>
                </c:pt>
                <c:pt idx="349">
                  <c:v>5.99</c:v>
                </c:pt>
                <c:pt idx="350">
                  <c:v>6.6</c:v>
                </c:pt>
                <c:pt idx="351">
                  <c:v>6.26</c:v>
                </c:pt>
                <c:pt idx="352">
                  <c:v>7.23</c:v>
                </c:pt>
                <c:pt idx="353">
                  <c:v>6.56</c:v>
                </c:pt>
                <c:pt idx="354">
                  <c:v>6.8</c:v>
                </c:pt>
                <c:pt idx="355">
                  <c:v>7.79</c:v>
                </c:pt>
                <c:pt idx="356">
                  <c:v>6.5</c:v>
                </c:pt>
                <c:pt idx="357">
                  <c:v>7.02</c:v>
                </c:pt>
                <c:pt idx="358">
                  <c:v>7.25</c:v>
                </c:pt>
                <c:pt idx="359">
                  <c:v>6.84</c:v>
                </c:pt>
                <c:pt idx="360">
                  <c:v>5.73</c:v>
                </c:pt>
                <c:pt idx="361">
                  <c:v>6.61</c:v>
                </c:pt>
                <c:pt idx="362">
                  <c:v>7.23</c:v>
                </c:pt>
                <c:pt idx="363">
                  <c:v>6.75</c:v>
                </c:pt>
                <c:pt idx="364">
                  <c:v>7.34</c:v>
                </c:pt>
                <c:pt idx="365">
                  <c:v>7.12</c:v>
                </c:pt>
                <c:pt idx="366">
                  <c:v>7.19</c:v>
                </c:pt>
                <c:pt idx="367">
                  <c:v>7.72</c:v>
                </c:pt>
                <c:pt idx="368">
                  <c:v>6.87</c:v>
                </c:pt>
                <c:pt idx="369">
                  <c:v>8.2200000000000006</c:v>
                </c:pt>
                <c:pt idx="370">
                  <c:v>6.91</c:v>
                </c:pt>
                <c:pt idx="371">
                  <c:v>6.38</c:v>
                </c:pt>
                <c:pt idx="372">
                  <c:v>6.18</c:v>
                </c:pt>
                <c:pt idx="373">
                  <c:v>7.03</c:v>
                </c:pt>
                <c:pt idx="374">
                  <c:v>7.22</c:v>
                </c:pt>
                <c:pt idx="375">
                  <c:v>6.62</c:v>
                </c:pt>
                <c:pt idx="376">
                  <c:v>7.1</c:v>
                </c:pt>
                <c:pt idx="377">
                  <c:v>7</c:v>
                </c:pt>
                <c:pt idx="378">
                  <c:v>7.09</c:v>
                </c:pt>
                <c:pt idx="379">
                  <c:v>6.75</c:v>
                </c:pt>
                <c:pt idx="380">
                  <c:v>6.59</c:v>
                </c:pt>
                <c:pt idx="381">
                  <c:v>6.15</c:v>
                </c:pt>
                <c:pt idx="382">
                  <c:v>6.54</c:v>
                </c:pt>
                <c:pt idx="383">
                  <c:v>7.07</c:v>
                </c:pt>
                <c:pt idx="384">
                  <c:v>5.93</c:v>
                </c:pt>
                <c:pt idx="385">
                  <c:v>6.64</c:v>
                </c:pt>
                <c:pt idx="386">
                  <c:v>7.7</c:v>
                </c:pt>
                <c:pt idx="387">
                  <c:v>6.84</c:v>
                </c:pt>
                <c:pt idx="388">
                  <c:v>7.17</c:v>
                </c:pt>
                <c:pt idx="389">
                  <c:v>6.84</c:v>
                </c:pt>
                <c:pt idx="390">
                  <c:v>6.51</c:v>
                </c:pt>
                <c:pt idx="391">
                  <c:v>7.4</c:v>
                </c:pt>
                <c:pt idx="392">
                  <c:v>7.68</c:v>
                </c:pt>
                <c:pt idx="393">
                  <c:v>7.17</c:v>
                </c:pt>
                <c:pt idx="394">
                  <c:v>7.03</c:v>
                </c:pt>
                <c:pt idx="395">
                  <c:v>6.99</c:v>
                </c:pt>
                <c:pt idx="396">
                  <c:v>5.96</c:v>
                </c:pt>
                <c:pt idx="397">
                  <c:v>6.55</c:v>
                </c:pt>
                <c:pt idx="398">
                  <c:v>8.43</c:v>
                </c:pt>
                <c:pt idx="399">
                  <c:v>7.12</c:v>
                </c:pt>
                <c:pt idx="400">
                  <c:v>7.03</c:v>
                </c:pt>
                <c:pt idx="401">
                  <c:v>6.66</c:v>
                </c:pt>
                <c:pt idx="402">
                  <c:v>6.77</c:v>
                </c:pt>
                <c:pt idx="403">
                  <c:v>6.38</c:v>
                </c:pt>
                <c:pt idx="404">
                  <c:v>6.33</c:v>
                </c:pt>
                <c:pt idx="405">
                  <c:v>6.41</c:v>
                </c:pt>
                <c:pt idx="406">
                  <c:v>6.24</c:v>
                </c:pt>
                <c:pt idx="407">
                  <c:v>7.58</c:v>
                </c:pt>
                <c:pt idx="408">
                  <c:v>7.53</c:v>
                </c:pt>
                <c:pt idx="409">
                  <c:v>7</c:v>
                </c:pt>
                <c:pt idx="410">
                  <c:v>7.52</c:v>
                </c:pt>
                <c:pt idx="411">
                  <c:v>7.41</c:v>
                </c:pt>
                <c:pt idx="412">
                  <c:v>6.51</c:v>
                </c:pt>
                <c:pt idx="413">
                  <c:v>6.46</c:v>
                </c:pt>
                <c:pt idx="414">
                  <c:v>6.84</c:v>
                </c:pt>
                <c:pt idx="415">
                  <c:v>5.74</c:v>
                </c:pt>
                <c:pt idx="416">
                  <c:v>6.44</c:v>
                </c:pt>
                <c:pt idx="417">
                  <c:v>6.53</c:v>
                </c:pt>
                <c:pt idx="418">
                  <c:v>6.69</c:v>
                </c:pt>
                <c:pt idx="419">
                  <c:v>7.59</c:v>
                </c:pt>
                <c:pt idx="420">
                  <c:v>6.85</c:v>
                </c:pt>
                <c:pt idx="421">
                  <c:v>7.52</c:v>
                </c:pt>
                <c:pt idx="422">
                  <c:v>6.51</c:v>
                </c:pt>
                <c:pt idx="423">
                  <c:v>7.11</c:v>
                </c:pt>
                <c:pt idx="424">
                  <c:v>6.19</c:v>
                </c:pt>
                <c:pt idx="425">
                  <c:v>6.41</c:v>
                </c:pt>
                <c:pt idx="426">
                  <c:v>6.34</c:v>
                </c:pt>
                <c:pt idx="427">
                  <c:v>7.34</c:v>
                </c:pt>
                <c:pt idx="428">
                  <c:v>6.38</c:v>
                </c:pt>
                <c:pt idx="429">
                  <c:v>6.77</c:v>
                </c:pt>
                <c:pt idx="430">
                  <c:v>8.23</c:v>
                </c:pt>
                <c:pt idx="431">
                  <c:v>6.81</c:v>
                </c:pt>
                <c:pt idx="432">
                  <c:v>6.36</c:v>
                </c:pt>
                <c:pt idx="433">
                  <c:v>6.45</c:v>
                </c:pt>
                <c:pt idx="434">
                  <c:v>6.22</c:v>
                </c:pt>
                <c:pt idx="435">
                  <c:v>6.55</c:v>
                </c:pt>
                <c:pt idx="436">
                  <c:v>6.45</c:v>
                </c:pt>
                <c:pt idx="437">
                  <c:v>6.98</c:v>
                </c:pt>
                <c:pt idx="438">
                  <c:v>7.16</c:v>
                </c:pt>
                <c:pt idx="439">
                  <c:v>7.96</c:v>
                </c:pt>
                <c:pt idx="440">
                  <c:v>7.94</c:v>
                </c:pt>
                <c:pt idx="441">
                  <c:v>8.48</c:v>
                </c:pt>
                <c:pt idx="442">
                  <c:v>7.87</c:v>
                </c:pt>
                <c:pt idx="443">
                  <c:v>8.39</c:v>
                </c:pt>
                <c:pt idx="444">
                  <c:v>7.7</c:v>
                </c:pt>
                <c:pt idx="445">
                  <c:v>9.84</c:v>
                </c:pt>
                <c:pt idx="446">
                  <c:v>8.0299999999999994</c:v>
                </c:pt>
                <c:pt idx="447">
                  <c:v>7.49</c:v>
                </c:pt>
                <c:pt idx="448">
                  <c:v>7.81</c:v>
                </c:pt>
                <c:pt idx="449">
                  <c:v>7.95</c:v>
                </c:pt>
                <c:pt idx="450">
                  <c:v>7.28</c:v>
                </c:pt>
                <c:pt idx="451">
                  <c:v>8.4600000000000009</c:v>
                </c:pt>
                <c:pt idx="452">
                  <c:v>8.3699999999999992</c:v>
                </c:pt>
                <c:pt idx="453">
                  <c:v>7.15</c:v>
                </c:pt>
                <c:pt idx="454">
                  <c:v>6.64</c:v>
                </c:pt>
                <c:pt idx="455">
                  <c:v>6.51</c:v>
                </c:pt>
                <c:pt idx="456">
                  <c:v>7.42</c:v>
                </c:pt>
                <c:pt idx="457">
                  <c:v>7.92</c:v>
                </c:pt>
                <c:pt idx="458">
                  <c:v>7.9</c:v>
                </c:pt>
                <c:pt idx="459">
                  <c:v>7.37</c:v>
                </c:pt>
                <c:pt idx="460">
                  <c:v>8.01</c:v>
                </c:pt>
                <c:pt idx="461">
                  <c:v>9.27</c:v>
                </c:pt>
                <c:pt idx="462">
                  <c:v>7.77</c:v>
                </c:pt>
                <c:pt idx="463">
                  <c:v>8.4600000000000009</c:v>
                </c:pt>
                <c:pt idx="464">
                  <c:v>8.7100000000000009</c:v>
                </c:pt>
                <c:pt idx="465">
                  <c:v>7.46</c:v>
                </c:pt>
                <c:pt idx="466">
                  <c:v>7.21</c:v>
                </c:pt>
                <c:pt idx="467">
                  <c:v>7.69</c:v>
                </c:pt>
                <c:pt idx="468">
                  <c:v>7.72</c:v>
                </c:pt>
                <c:pt idx="469">
                  <c:v>6.97</c:v>
                </c:pt>
                <c:pt idx="470">
                  <c:v>8.66</c:v>
                </c:pt>
                <c:pt idx="471">
                  <c:v>7.4</c:v>
                </c:pt>
                <c:pt idx="472">
                  <c:v>7.52</c:v>
                </c:pt>
                <c:pt idx="473">
                  <c:v>7.17</c:v>
                </c:pt>
                <c:pt idx="474">
                  <c:v>6.94</c:v>
                </c:pt>
                <c:pt idx="475">
                  <c:v>7.96</c:v>
                </c:pt>
                <c:pt idx="476">
                  <c:v>7.46</c:v>
                </c:pt>
                <c:pt idx="477">
                  <c:v>7.88</c:v>
                </c:pt>
                <c:pt idx="478">
                  <c:v>7.07</c:v>
                </c:pt>
                <c:pt idx="479">
                  <c:v>8.17</c:v>
                </c:pt>
                <c:pt idx="480">
                  <c:v>7.7</c:v>
                </c:pt>
                <c:pt idx="481">
                  <c:v>7.4</c:v>
                </c:pt>
                <c:pt idx="482">
                  <c:v>6.69</c:v>
                </c:pt>
                <c:pt idx="483">
                  <c:v>6.94</c:v>
                </c:pt>
                <c:pt idx="484">
                  <c:v>6.7</c:v>
                </c:pt>
                <c:pt idx="485">
                  <c:v>7.25</c:v>
                </c:pt>
                <c:pt idx="486">
                  <c:v>6.51</c:v>
                </c:pt>
                <c:pt idx="487">
                  <c:v>6.06</c:v>
                </c:pt>
                <c:pt idx="488">
                  <c:v>7.2</c:v>
                </c:pt>
                <c:pt idx="489">
                  <c:v>6.11</c:v>
                </c:pt>
                <c:pt idx="490">
                  <c:v>6.39</c:v>
                </c:pt>
                <c:pt idx="491">
                  <c:v>7.22</c:v>
                </c:pt>
                <c:pt idx="492">
                  <c:v>5.54</c:v>
                </c:pt>
                <c:pt idx="493">
                  <c:v>6.15</c:v>
                </c:pt>
                <c:pt idx="494">
                  <c:v>6.25</c:v>
                </c:pt>
                <c:pt idx="495">
                  <c:v>6.53</c:v>
                </c:pt>
                <c:pt idx="496">
                  <c:v>6.48</c:v>
                </c:pt>
                <c:pt idx="497">
                  <c:v>6.28</c:v>
                </c:pt>
                <c:pt idx="498">
                  <c:v>6.29</c:v>
                </c:pt>
                <c:pt idx="499">
                  <c:v>6.68</c:v>
                </c:pt>
                <c:pt idx="500">
                  <c:v>6.98</c:v>
                </c:pt>
                <c:pt idx="501">
                  <c:v>6.9</c:v>
                </c:pt>
                <c:pt idx="502">
                  <c:v>6.39</c:v>
                </c:pt>
                <c:pt idx="503">
                  <c:v>6.35</c:v>
                </c:pt>
                <c:pt idx="504">
                  <c:v>7.21</c:v>
                </c:pt>
                <c:pt idx="505">
                  <c:v>6.27</c:v>
                </c:pt>
                <c:pt idx="506">
                  <c:v>6.99</c:v>
                </c:pt>
                <c:pt idx="507">
                  <c:v>7</c:v>
                </c:pt>
                <c:pt idx="508">
                  <c:v>6.38</c:v>
                </c:pt>
                <c:pt idx="509">
                  <c:v>6.39</c:v>
                </c:pt>
                <c:pt idx="510">
                  <c:v>6.23</c:v>
                </c:pt>
                <c:pt idx="511">
                  <c:v>7.75</c:v>
                </c:pt>
                <c:pt idx="512">
                  <c:v>6.78</c:v>
                </c:pt>
                <c:pt idx="513">
                  <c:v>6.54</c:v>
                </c:pt>
                <c:pt idx="514">
                  <c:v>6.13</c:v>
                </c:pt>
                <c:pt idx="515">
                  <c:v>5.73</c:v>
                </c:pt>
                <c:pt idx="516">
                  <c:v>5.77</c:v>
                </c:pt>
                <c:pt idx="517">
                  <c:v>7.04</c:v>
                </c:pt>
                <c:pt idx="518">
                  <c:v>6.25</c:v>
                </c:pt>
                <c:pt idx="519">
                  <c:v>6.48</c:v>
                </c:pt>
                <c:pt idx="520">
                  <c:v>6.19</c:v>
                </c:pt>
                <c:pt idx="521">
                  <c:v>6.2</c:v>
                </c:pt>
                <c:pt idx="522">
                  <c:v>6.92</c:v>
                </c:pt>
                <c:pt idx="523">
                  <c:v>6.59</c:v>
                </c:pt>
                <c:pt idx="524">
                  <c:v>6.53</c:v>
                </c:pt>
                <c:pt idx="525">
                  <c:v>6.64</c:v>
                </c:pt>
                <c:pt idx="526">
                  <c:v>6.56</c:v>
                </c:pt>
                <c:pt idx="527">
                  <c:v>5.7</c:v>
                </c:pt>
                <c:pt idx="528">
                  <c:v>6.49</c:v>
                </c:pt>
                <c:pt idx="529">
                  <c:v>6.26</c:v>
                </c:pt>
                <c:pt idx="530">
                  <c:v>6.19</c:v>
                </c:pt>
                <c:pt idx="531">
                  <c:v>6.03</c:v>
                </c:pt>
                <c:pt idx="532">
                  <c:v>5.86</c:v>
                </c:pt>
                <c:pt idx="533">
                  <c:v>6.4</c:v>
                </c:pt>
                <c:pt idx="534">
                  <c:v>6.45</c:v>
                </c:pt>
                <c:pt idx="535">
                  <c:v>5.98</c:v>
                </c:pt>
                <c:pt idx="536">
                  <c:v>5.74</c:v>
                </c:pt>
                <c:pt idx="537">
                  <c:v>5.63</c:v>
                </c:pt>
                <c:pt idx="538">
                  <c:v>6.15</c:v>
                </c:pt>
                <c:pt idx="539">
                  <c:v>5.69</c:v>
                </c:pt>
                <c:pt idx="540">
                  <c:v>6.61</c:v>
                </c:pt>
                <c:pt idx="541">
                  <c:v>5.28</c:v>
                </c:pt>
                <c:pt idx="542">
                  <c:v>6.68</c:v>
                </c:pt>
                <c:pt idx="543">
                  <c:v>6.33</c:v>
                </c:pt>
                <c:pt idx="544">
                  <c:v>6.21</c:v>
                </c:pt>
                <c:pt idx="545">
                  <c:v>6.69</c:v>
                </c:pt>
                <c:pt idx="546">
                  <c:v>5.77</c:v>
                </c:pt>
                <c:pt idx="547">
                  <c:v>5.62</c:v>
                </c:pt>
                <c:pt idx="548">
                  <c:v>6.45</c:v>
                </c:pt>
                <c:pt idx="549">
                  <c:v>6.05</c:v>
                </c:pt>
                <c:pt idx="550">
                  <c:v>6.55</c:v>
                </c:pt>
                <c:pt idx="551">
                  <c:v>6.41</c:v>
                </c:pt>
                <c:pt idx="552">
                  <c:v>6.3</c:v>
                </c:pt>
                <c:pt idx="553">
                  <c:v>5.9</c:v>
                </c:pt>
                <c:pt idx="554">
                  <c:v>6.49</c:v>
                </c:pt>
                <c:pt idx="555">
                  <c:v>6.3</c:v>
                </c:pt>
                <c:pt idx="556">
                  <c:v>6.15</c:v>
                </c:pt>
                <c:pt idx="557">
                  <c:v>5.77</c:v>
                </c:pt>
                <c:pt idx="558">
                  <c:v>6.14</c:v>
                </c:pt>
                <c:pt idx="559">
                  <c:v>6.55</c:v>
                </c:pt>
                <c:pt idx="560">
                  <c:v>7.05</c:v>
                </c:pt>
                <c:pt idx="561">
                  <c:v>6.7</c:v>
                </c:pt>
                <c:pt idx="562">
                  <c:v>5.72</c:v>
                </c:pt>
                <c:pt idx="563">
                  <c:v>5.55</c:v>
                </c:pt>
                <c:pt idx="564">
                  <c:v>6.58</c:v>
                </c:pt>
                <c:pt idx="565">
                  <c:v>6.15</c:v>
                </c:pt>
                <c:pt idx="566">
                  <c:v>5.7</c:v>
                </c:pt>
                <c:pt idx="567">
                  <c:v>6.19</c:v>
                </c:pt>
                <c:pt idx="568">
                  <c:v>5.83</c:v>
                </c:pt>
                <c:pt idx="569">
                  <c:v>5.72</c:v>
                </c:pt>
                <c:pt idx="570">
                  <c:v>6.12</c:v>
                </c:pt>
                <c:pt idx="571">
                  <c:v>5.58</c:v>
                </c:pt>
                <c:pt idx="572">
                  <c:v>6.31</c:v>
                </c:pt>
                <c:pt idx="573">
                  <c:v>7.73</c:v>
                </c:pt>
                <c:pt idx="574">
                  <c:v>6.63</c:v>
                </c:pt>
                <c:pt idx="575">
                  <c:v>7.31</c:v>
                </c:pt>
                <c:pt idx="576">
                  <c:v>7.09</c:v>
                </c:pt>
                <c:pt idx="577">
                  <c:v>6.36</c:v>
                </c:pt>
                <c:pt idx="578">
                  <c:v>6.52</c:v>
                </c:pt>
                <c:pt idx="579">
                  <c:v>7.18</c:v>
                </c:pt>
                <c:pt idx="580">
                  <c:v>5.59</c:v>
                </c:pt>
                <c:pt idx="581">
                  <c:v>7.07</c:v>
                </c:pt>
                <c:pt idx="582">
                  <c:v>8.0500000000000007</c:v>
                </c:pt>
                <c:pt idx="583">
                  <c:v>7.23</c:v>
                </c:pt>
                <c:pt idx="584">
                  <c:v>6.39</c:v>
                </c:pt>
                <c:pt idx="585">
                  <c:v>6.5</c:v>
                </c:pt>
                <c:pt idx="586">
                  <c:v>6.49</c:v>
                </c:pt>
                <c:pt idx="587">
                  <c:v>7.12</c:v>
                </c:pt>
                <c:pt idx="588">
                  <c:v>6.64</c:v>
                </c:pt>
                <c:pt idx="589">
                  <c:v>6.69</c:v>
                </c:pt>
                <c:pt idx="590">
                  <c:v>6.79</c:v>
                </c:pt>
                <c:pt idx="591">
                  <c:v>7.27</c:v>
                </c:pt>
                <c:pt idx="592">
                  <c:v>8.11</c:v>
                </c:pt>
                <c:pt idx="593">
                  <c:v>6.73</c:v>
                </c:pt>
                <c:pt idx="594">
                  <c:v>6.41</c:v>
                </c:pt>
                <c:pt idx="595">
                  <c:v>6.37</c:v>
                </c:pt>
                <c:pt idx="596">
                  <c:v>6.91</c:v>
                </c:pt>
                <c:pt idx="597">
                  <c:v>7.78</c:v>
                </c:pt>
                <c:pt idx="598">
                  <c:v>7.18</c:v>
                </c:pt>
                <c:pt idx="599">
                  <c:v>6.72</c:v>
                </c:pt>
                <c:pt idx="600">
                  <c:v>7.09</c:v>
                </c:pt>
                <c:pt idx="601">
                  <c:v>6.75</c:v>
                </c:pt>
                <c:pt idx="602">
                  <c:v>8</c:v>
                </c:pt>
                <c:pt idx="603">
                  <c:v>7.29</c:v>
                </c:pt>
                <c:pt idx="604">
                  <c:v>9.9600000000000009</c:v>
                </c:pt>
                <c:pt idx="605">
                  <c:v>7.56</c:v>
                </c:pt>
                <c:pt idx="606">
                  <c:v>6.93</c:v>
                </c:pt>
                <c:pt idx="607">
                  <c:v>7.18</c:v>
                </c:pt>
                <c:pt idx="608">
                  <c:v>9.75</c:v>
                </c:pt>
                <c:pt idx="609">
                  <c:v>8.1999999999999993</c:v>
                </c:pt>
                <c:pt idx="610">
                  <c:v>7.8</c:v>
                </c:pt>
                <c:pt idx="611">
                  <c:v>7.47</c:v>
                </c:pt>
                <c:pt idx="612">
                  <c:v>8.35</c:v>
                </c:pt>
                <c:pt idx="613">
                  <c:v>8.49</c:v>
                </c:pt>
                <c:pt idx="614">
                  <c:v>8.8800000000000008</c:v>
                </c:pt>
                <c:pt idx="615">
                  <c:v>6.9</c:v>
                </c:pt>
                <c:pt idx="616">
                  <c:v>10.45</c:v>
                </c:pt>
                <c:pt idx="617">
                  <c:v>8.52</c:v>
                </c:pt>
                <c:pt idx="618">
                  <c:v>7.99</c:v>
                </c:pt>
                <c:pt idx="619">
                  <c:v>9</c:v>
                </c:pt>
                <c:pt idx="620">
                  <c:v>7.51</c:v>
                </c:pt>
                <c:pt idx="621">
                  <c:v>8.76</c:v>
                </c:pt>
                <c:pt idx="622">
                  <c:v>8.8699999999999992</c:v>
                </c:pt>
                <c:pt idx="623">
                  <c:v>6.62</c:v>
                </c:pt>
                <c:pt idx="624">
                  <c:v>8.0299999999999994</c:v>
                </c:pt>
                <c:pt idx="625">
                  <c:v>8.7100000000000009</c:v>
                </c:pt>
                <c:pt idx="626">
                  <c:v>7.65</c:v>
                </c:pt>
                <c:pt idx="627">
                  <c:v>7.2</c:v>
                </c:pt>
                <c:pt idx="628">
                  <c:v>8.74</c:v>
                </c:pt>
                <c:pt idx="629">
                  <c:v>6.37</c:v>
                </c:pt>
                <c:pt idx="630">
                  <c:v>7.83</c:v>
                </c:pt>
                <c:pt idx="631">
                  <c:v>6.77</c:v>
                </c:pt>
                <c:pt idx="632">
                  <c:v>6.26</c:v>
                </c:pt>
                <c:pt idx="633">
                  <c:v>7.33</c:v>
                </c:pt>
                <c:pt idx="634">
                  <c:v>7</c:v>
                </c:pt>
                <c:pt idx="635">
                  <c:v>7.66</c:v>
                </c:pt>
                <c:pt idx="636">
                  <c:v>7.63</c:v>
                </c:pt>
                <c:pt idx="637">
                  <c:v>7.59</c:v>
                </c:pt>
                <c:pt idx="638">
                  <c:v>6.57</c:v>
                </c:pt>
                <c:pt idx="639">
                  <c:v>6.79</c:v>
                </c:pt>
                <c:pt idx="640">
                  <c:v>6.93</c:v>
                </c:pt>
                <c:pt idx="641">
                  <c:v>7.25</c:v>
                </c:pt>
                <c:pt idx="642">
                  <c:v>7.32</c:v>
                </c:pt>
                <c:pt idx="643">
                  <c:v>6.88</c:v>
                </c:pt>
                <c:pt idx="644">
                  <c:v>6.38</c:v>
                </c:pt>
                <c:pt idx="645">
                  <c:v>7.68</c:v>
                </c:pt>
                <c:pt idx="646">
                  <c:v>6.05</c:v>
                </c:pt>
                <c:pt idx="647">
                  <c:v>7.26</c:v>
                </c:pt>
                <c:pt idx="648">
                  <c:v>7.41</c:v>
                </c:pt>
                <c:pt idx="649">
                  <c:v>6.59</c:v>
                </c:pt>
                <c:pt idx="650">
                  <c:v>6.64</c:v>
                </c:pt>
                <c:pt idx="651">
                  <c:v>7.79</c:v>
                </c:pt>
                <c:pt idx="652">
                  <c:v>6.65</c:v>
                </c:pt>
                <c:pt idx="653">
                  <c:v>6.95</c:v>
                </c:pt>
                <c:pt idx="654">
                  <c:v>7.17</c:v>
                </c:pt>
                <c:pt idx="655">
                  <c:v>7.21</c:v>
                </c:pt>
                <c:pt idx="656">
                  <c:v>7.26</c:v>
                </c:pt>
                <c:pt idx="657">
                  <c:v>7.11</c:v>
                </c:pt>
                <c:pt idx="658">
                  <c:v>7.67</c:v>
                </c:pt>
                <c:pt idx="659">
                  <c:v>7.31</c:v>
                </c:pt>
                <c:pt idx="660">
                  <c:v>6.49</c:v>
                </c:pt>
                <c:pt idx="661">
                  <c:v>6.55</c:v>
                </c:pt>
                <c:pt idx="662">
                  <c:v>7.63</c:v>
                </c:pt>
                <c:pt idx="663">
                  <c:v>7.14</c:v>
                </c:pt>
                <c:pt idx="664">
                  <c:v>7.08</c:v>
                </c:pt>
                <c:pt idx="665">
                  <c:v>6.97</c:v>
                </c:pt>
                <c:pt idx="666">
                  <c:v>6.39</c:v>
                </c:pt>
                <c:pt idx="667">
                  <c:v>6.68</c:v>
                </c:pt>
                <c:pt idx="668">
                  <c:v>6.91</c:v>
                </c:pt>
                <c:pt idx="669">
                  <c:v>7.43</c:v>
                </c:pt>
                <c:pt idx="670">
                  <c:v>6.43</c:v>
                </c:pt>
                <c:pt idx="671">
                  <c:v>7.11</c:v>
                </c:pt>
                <c:pt idx="672">
                  <c:v>7.44</c:v>
                </c:pt>
                <c:pt idx="673">
                  <c:v>6.91</c:v>
                </c:pt>
                <c:pt idx="674">
                  <c:v>8</c:v>
                </c:pt>
                <c:pt idx="675">
                  <c:v>6.85</c:v>
                </c:pt>
                <c:pt idx="676">
                  <c:v>7.39</c:v>
                </c:pt>
                <c:pt idx="677">
                  <c:v>6.75</c:v>
                </c:pt>
                <c:pt idx="678">
                  <c:v>6.62</c:v>
                </c:pt>
                <c:pt idx="679">
                  <c:v>6.8</c:v>
                </c:pt>
                <c:pt idx="680">
                  <c:v>6.74</c:v>
                </c:pt>
                <c:pt idx="681">
                  <c:v>9.11</c:v>
                </c:pt>
                <c:pt idx="682">
                  <c:v>9.19</c:v>
                </c:pt>
                <c:pt idx="683">
                  <c:v>7.19</c:v>
                </c:pt>
                <c:pt idx="684">
                  <c:v>6.76</c:v>
                </c:pt>
                <c:pt idx="685">
                  <c:v>6.72</c:v>
                </c:pt>
                <c:pt idx="686">
                  <c:v>8.07</c:v>
                </c:pt>
                <c:pt idx="687">
                  <c:v>6.79</c:v>
                </c:pt>
                <c:pt idx="688">
                  <c:v>8.2200000000000006</c:v>
                </c:pt>
                <c:pt idx="689">
                  <c:v>7.64</c:v>
                </c:pt>
                <c:pt idx="690">
                  <c:v>7.97</c:v>
                </c:pt>
                <c:pt idx="691">
                  <c:v>8.2200000000000006</c:v>
                </c:pt>
                <c:pt idx="692">
                  <c:v>8.43</c:v>
                </c:pt>
                <c:pt idx="693">
                  <c:v>7.94</c:v>
                </c:pt>
                <c:pt idx="694">
                  <c:v>7.66</c:v>
                </c:pt>
                <c:pt idx="695">
                  <c:v>6.82</c:v>
                </c:pt>
                <c:pt idx="696">
                  <c:v>7.2</c:v>
                </c:pt>
                <c:pt idx="697">
                  <c:v>7.66</c:v>
                </c:pt>
                <c:pt idx="698">
                  <c:v>6.65</c:v>
                </c:pt>
                <c:pt idx="699">
                  <c:v>7.85</c:v>
                </c:pt>
                <c:pt idx="700">
                  <c:v>5.98</c:v>
                </c:pt>
                <c:pt idx="701">
                  <c:v>6.89</c:v>
                </c:pt>
                <c:pt idx="702">
                  <c:v>7.61</c:v>
                </c:pt>
                <c:pt idx="703">
                  <c:v>8.5500000000000007</c:v>
                </c:pt>
                <c:pt idx="704">
                  <c:v>6.39</c:v>
                </c:pt>
                <c:pt idx="705">
                  <c:v>7.21</c:v>
                </c:pt>
                <c:pt idx="706">
                  <c:v>7.07</c:v>
                </c:pt>
                <c:pt idx="707">
                  <c:v>8.06</c:v>
                </c:pt>
                <c:pt idx="708">
                  <c:v>7.24</c:v>
                </c:pt>
                <c:pt idx="709">
                  <c:v>7.32</c:v>
                </c:pt>
                <c:pt idx="710">
                  <c:v>9.07</c:v>
                </c:pt>
                <c:pt idx="711">
                  <c:v>7.65</c:v>
                </c:pt>
                <c:pt idx="712">
                  <c:v>7.43</c:v>
                </c:pt>
                <c:pt idx="713">
                  <c:v>6.75</c:v>
                </c:pt>
                <c:pt idx="714">
                  <c:v>7.06</c:v>
                </c:pt>
                <c:pt idx="715">
                  <c:v>8.0299999999999994</c:v>
                </c:pt>
                <c:pt idx="716">
                  <c:v>7.28</c:v>
                </c:pt>
                <c:pt idx="717">
                  <c:v>7.46</c:v>
                </c:pt>
                <c:pt idx="718">
                  <c:v>7.12</c:v>
                </c:pt>
                <c:pt idx="719">
                  <c:v>7.64</c:v>
                </c:pt>
                <c:pt idx="720">
                  <c:v>7.1</c:v>
                </c:pt>
                <c:pt idx="721">
                  <c:v>7.97</c:v>
                </c:pt>
                <c:pt idx="722">
                  <c:v>7.36</c:v>
                </c:pt>
                <c:pt idx="723">
                  <c:v>7.51</c:v>
                </c:pt>
                <c:pt idx="724">
                  <c:v>6.49</c:v>
                </c:pt>
                <c:pt idx="725">
                  <c:v>7.37</c:v>
                </c:pt>
                <c:pt idx="726">
                  <c:v>6.85</c:v>
                </c:pt>
                <c:pt idx="727">
                  <c:v>6.97</c:v>
                </c:pt>
                <c:pt idx="728">
                  <c:v>6.28</c:v>
                </c:pt>
                <c:pt idx="729">
                  <c:v>7.67</c:v>
                </c:pt>
                <c:pt idx="730">
                  <c:v>7.37</c:v>
                </c:pt>
                <c:pt idx="731">
                  <c:v>7.41</c:v>
                </c:pt>
                <c:pt idx="732">
                  <c:v>6.46</c:v>
                </c:pt>
                <c:pt idx="733">
                  <c:v>6.82</c:v>
                </c:pt>
                <c:pt idx="734">
                  <c:v>5.79</c:v>
                </c:pt>
                <c:pt idx="735">
                  <c:v>7.54</c:v>
                </c:pt>
                <c:pt idx="736">
                  <c:v>6.75</c:v>
                </c:pt>
                <c:pt idx="737">
                  <c:v>8.23</c:v>
                </c:pt>
                <c:pt idx="738">
                  <c:v>7.42</c:v>
                </c:pt>
                <c:pt idx="739">
                  <c:v>6.69</c:v>
                </c:pt>
                <c:pt idx="740">
                  <c:v>7.01</c:v>
                </c:pt>
                <c:pt idx="741">
                  <c:v>5.95</c:v>
                </c:pt>
                <c:pt idx="742">
                  <c:v>6.07</c:v>
                </c:pt>
                <c:pt idx="743">
                  <c:v>6.33</c:v>
                </c:pt>
                <c:pt idx="744">
                  <c:v>6.37</c:v>
                </c:pt>
                <c:pt idx="745">
                  <c:v>6.62</c:v>
                </c:pt>
                <c:pt idx="746">
                  <c:v>6.54</c:v>
                </c:pt>
                <c:pt idx="747">
                  <c:v>5.64</c:v>
                </c:pt>
                <c:pt idx="748">
                  <c:v>6.62</c:v>
                </c:pt>
                <c:pt idx="749">
                  <c:v>6.21</c:v>
                </c:pt>
                <c:pt idx="750">
                  <c:v>6.6</c:v>
                </c:pt>
                <c:pt idx="751">
                  <c:v>6.4</c:v>
                </c:pt>
                <c:pt idx="752">
                  <c:v>5.63</c:v>
                </c:pt>
                <c:pt idx="753">
                  <c:v>6.24</c:v>
                </c:pt>
                <c:pt idx="754">
                  <c:v>6.85</c:v>
                </c:pt>
                <c:pt idx="755">
                  <c:v>6.4</c:v>
                </c:pt>
                <c:pt idx="756">
                  <c:v>6.04</c:v>
                </c:pt>
                <c:pt idx="757">
                  <c:v>6.73</c:v>
                </c:pt>
                <c:pt idx="758">
                  <c:v>6.1</c:v>
                </c:pt>
                <c:pt idx="759">
                  <c:v>6.31</c:v>
                </c:pt>
                <c:pt idx="760">
                  <c:v>5.99</c:v>
                </c:pt>
                <c:pt idx="761">
                  <c:v>6.21</c:v>
                </c:pt>
                <c:pt idx="762">
                  <c:v>6.46</c:v>
                </c:pt>
                <c:pt idx="763">
                  <c:v>6.16</c:v>
                </c:pt>
                <c:pt idx="764">
                  <c:v>6.51</c:v>
                </c:pt>
                <c:pt idx="765">
                  <c:v>6</c:v>
                </c:pt>
                <c:pt idx="766">
                  <c:v>5.97</c:v>
                </c:pt>
                <c:pt idx="767">
                  <c:v>6.92</c:v>
                </c:pt>
                <c:pt idx="768">
                  <c:v>5.75</c:v>
                </c:pt>
                <c:pt idx="769">
                  <c:v>5.98</c:v>
                </c:pt>
                <c:pt idx="770">
                  <c:v>6.7</c:v>
                </c:pt>
                <c:pt idx="771">
                  <c:v>6.02</c:v>
                </c:pt>
                <c:pt idx="772">
                  <c:v>6.16</c:v>
                </c:pt>
                <c:pt idx="773">
                  <c:v>6.49</c:v>
                </c:pt>
                <c:pt idx="774">
                  <c:v>6.13</c:v>
                </c:pt>
                <c:pt idx="775">
                  <c:v>6.9</c:v>
                </c:pt>
                <c:pt idx="776">
                  <c:v>5.8</c:v>
                </c:pt>
                <c:pt idx="777">
                  <c:v>5.73</c:v>
                </c:pt>
                <c:pt idx="778">
                  <c:v>6.43</c:v>
                </c:pt>
                <c:pt idx="779">
                  <c:v>6.37</c:v>
                </c:pt>
                <c:pt idx="780">
                  <c:v>6.19</c:v>
                </c:pt>
                <c:pt idx="781">
                  <c:v>5.85</c:v>
                </c:pt>
                <c:pt idx="782">
                  <c:v>6.35</c:v>
                </c:pt>
                <c:pt idx="783">
                  <c:v>6.35</c:v>
                </c:pt>
                <c:pt idx="784">
                  <c:v>6.39</c:v>
                </c:pt>
                <c:pt idx="785">
                  <c:v>6.65</c:v>
                </c:pt>
                <c:pt idx="786">
                  <c:v>6.85</c:v>
                </c:pt>
                <c:pt idx="787">
                  <c:v>5.83</c:v>
                </c:pt>
                <c:pt idx="788">
                  <c:v>5.99</c:v>
                </c:pt>
                <c:pt idx="789">
                  <c:v>6.66</c:v>
                </c:pt>
                <c:pt idx="790">
                  <c:v>6.53</c:v>
                </c:pt>
                <c:pt idx="791">
                  <c:v>6.55</c:v>
                </c:pt>
                <c:pt idx="792">
                  <c:v>5.88</c:v>
                </c:pt>
                <c:pt idx="793">
                  <c:v>6.14</c:v>
                </c:pt>
                <c:pt idx="794">
                  <c:v>6.43</c:v>
                </c:pt>
                <c:pt idx="795">
                  <c:v>5.94</c:v>
                </c:pt>
                <c:pt idx="796">
                  <c:v>6.89</c:v>
                </c:pt>
                <c:pt idx="797">
                  <c:v>6.69</c:v>
                </c:pt>
                <c:pt idx="798">
                  <c:v>6.01</c:v>
                </c:pt>
                <c:pt idx="799">
                  <c:v>6.01</c:v>
                </c:pt>
                <c:pt idx="800">
                  <c:v>6.55</c:v>
                </c:pt>
                <c:pt idx="801">
                  <c:v>5.57</c:v>
                </c:pt>
                <c:pt idx="802">
                  <c:v>7.61</c:v>
                </c:pt>
                <c:pt idx="803">
                  <c:v>6.09</c:v>
                </c:pt>
                <c:pt idx="804">
                  <c:v>6.25</c:v>
                </c:pt>
                <c:pt idx="805">
                  <c:v>6.21</c:v>
                </c:pt>
                <c:pt idx="806">
                  <c:v>6.31</c:v>
                </c:pt>
                <c:pt idx="807">
                  <c:v>6.8</c:v>
                </c:pt>
                <c:pt idx="808">
                  <c:v>6.41</c:v>
                </c:pt>
                <c:pt idx="809">
                  <c:v>6.01</c:v>
                </c:pt>
                <c:pt idx="810">
                  <c:v>6.18</c:v>
                </c:pt>
                <c:pt idx="811">
                  <c:v>6.4</c:v>
                </c:pt>
                <c:pt idx="812">
                  <c:v>6.06</c:v>
                </c:pt>
                <c:pt idx="813">
                  <c:v>6.61</c:v>
                </c:pt>
                <c:pt idx="814">
                  <c:v>6.15</c:v>
                </c:pt>
                <c:pt idx="815">
                  <c:v>6.06</c:v>
                </c:pt>
                <c:pt idx="816">
                  <c:v>5.78</c:v>
                </c:pt>
                <c:pt idx="817">
                  <c:v>6.27</c:v>
                </c:pt>
                <c:pt idx="818">
                  <c:v>6.37</c:v>
                </c:pt>
                <c:pt idx="819">
                  <c:v>5.85</c:v>
                </c:pt>
                <c:pt idx="820">
                  <c:v>7.01</c:v>
                </c:pt>
                <c:pt idx="821">
                  <c:v>6.4</c:v>
                </c:pt>
                <c:pt idx="822">
                  <c:v>6.47</c:v>
                </c:pt>
                <c:pt idx="823">
                  <c:v>6.13</c:v>
                </c:pt>
                <c:pt idx="824">
                  <c:v>6.85</c:v>
                </c:pt>
                <c:pt idx="825">
                  <c:v>6.02</c:v>
                </c:pt>
                <c:pt idx="826">
                  <c:v>6.95</c:v>
                </c:pt>
                <c:pt idx="827">
                  <c:v>7.05</c:v>
                </c:pt>
                <c:pt idx="828">
                  <c:v>7.25</c:v>
                </c:pt>
                <c:pt idx="829">
                  <c:v>7.84</c:v>
                </c:pt>
                <c:pt idx="830">
                  <c:v>6.47</c:v>
                </c:pt>
                <c:pt idx="831">
                  <c:v>7.14</c:v>
                </c:pt>
                <c:pt idx="832">
                  <c:v>6.36</c:v>
                </c:pt>
                <c:pt idx="833">
                  <c:v>7.3</c:v>
                </c:pt>
                <c:pt idx="834">
                  <c:v>7.94</c:v>
                </c:pt>
                <c:pt idx="835">
                  <c:v>6.06</c:v>
                </c:pt>
                <c:pt idx="836">
                  <c:v>6.32</c:v>
                </c:pt>
                <c:pt idx="837">
                  <c:v>6.42</c:v>
                </c:pt>
                <c:pt idx="838">
                  <c:v>6.11</c:v>
                </c:pt>
                <c:pt idx="839">
                  <c:v>7.04</c:v>
                </c:pt>
                <c:pt idx="840">
                  <c:v>6.55</c:v>
                </c:pt>
                <c:pt idx="841">
                  <c:v>8.49</c:v>
                </c:pt>
                <c:pt idx="842">
                  <c:v>8.07</c:v>
                </c:pt>
                <c:pt idx="843">
                  <c:v>6.62</c:v>
                </c:pt>
                <c:pt idx="844">
                  <c:v>8.15</c:v>
                </c:pt>
                <c:pt idx="845">
                  <c:v>7.11</c:v>
                </c:pt>
                <c:pt idx="846">
                  <c:v>6.04</c:v>
                </c:pt>
                <c:pt idx="847">
                  <c:v>6.91</c:v>
                </c:pt>
                <c:pt idx="848">
                  <c:v>6.61</c:v>
                </c:pt>
                <c:pt idx="849">
                  <c:v>6.18</c:v>
                </c:pt>
                <c:pt idx="850">
                  <c:v>7.42</c:v>
                </c:pt>
                <c:pt idx="851">
                  <c:v>7.56</c:v>
                </c:pt>
                <c:pt idx="852">
                  <c:v>6.49</c:v>
                </c:pt>
                <c:pt idx="853">
                  <c:v>7.51</c:v>
                </c:pt>
                <c:pt idx="854">
                  <c:v>6.99</c:v>
                </c:pt>
                <c:pt idx="855">
                  <c:v>7.49</c:v>
                </c:pt>
                <c:pt idx="856">
                  <c:v>6.43</c:v>
                </c:pt>
                <c:pt idx="857">
                  <c:v>7.48</c:v>
                </c:pt>
                <c:pt idx="858">
                  <c:v>6.53</c:v>
                </c:pt>
                <c:pt idx="859">
                  <c:v>7.74</c:v>
                </c:pt>
                <c:pt idx="860">
                  <c:v>7.24</c:v>
                </c:pt>
                <c:pt idx="861">
                  <c:v>8.2100000000000009</c:v>
                </c:pt>
                <c:pt idx="862">
                  <c:v>6.31</c:v>
                </c:pt>
                <c:pt idx="863">
                  <c:v>8.11</c:v>
                </c:pt>
                <c:pt idx="864">
                  <c:v>8.31</c:v>
                </c:pt>
                <c:pt idx="865">
                  <c:v>7.15</c:v>
                </c:pt>
                <c:pt idx="866">
                  <c:v>6.94</c:v>
                </c:pt>
                <c:pt idx="867">
                  <c:v>7.16</c:v>
                </c:pt>
                <c:pt idx="868">
                  <c:v>7.14</c:v>
                </c:pt>
                <c:pt idx="869">
                  <c:v>6.28</c:v>
                </c:pt>
                <c:pt idx="870">
                  <c:v>6.39</c:v>
                </c:pt>
                <c:pt idx="871">
                  <c:v>6.95</c:v>
                </c:pt>
                <c:pt idx="872">
                  <c:v>8.9</c:v>
                </c:pt>
                <c:pt idx="873">
                  <c:v>7.51</c:v>
                </c:pt>
                <c:pt idx="874">
                  <c:v>7.44</c:v>
                </c:pt>
                <c:pt idx="875">
                  <c:v>8.07</c:v>
                </c:pt>
                <c:pt idx="876">
                  <c:v>6.05</c:v>
                </c:pt>
                <c:pt idx="877">
                  <c:v>7.16</c:v>
                </c:pt>
                <c:pt idx="878">
                  <c:v>6.58</c:v>
                </c:pt>
                <c:pt idx="879">
                  <c:v>7.71</c:v>
                </c:pt>
                <c:pt idx="880">
                  <c:v>6.56</c:v>
                </c:pt>
                <c:pt idx="881">
                  <c:v>7.07</c:v>
                </c:pt>
                <c:pt idx="882">
                  <c:v>7.56</c:v>
                </c:pt>
                <c:pt idx="883">
                  <c:v>6.28</c:v>
                </c:pt>
                <c:pt idx="884">
                  <c:v>7.61</c:v>
                </c:pt>
                <c:pt idx="885">
                  <c:v>6.28</c:v>
                </c:pt>
                <c:pt idx="886">
                  <c:v>6.2</c:v>
                </c:pt>
                <c:pt idx="887">
                  <c:v>7.17</c:v>
                </c:pt>
                <c:pt idx="888">
                  <c:v>6.84</c:v>
                </c:pt>
                <c:pt idx="889">
                  <c:v>7.98</c:v>
                </c:pt>
                <c:pt idx="890">
                  <c:v>5.4</c:v>
                </c:pt>
                <c:pt idx="891">
                  <c:v>7.68</c:v>
                </c:pt>
                <c:pt idx="892">
                  <c:v>6.29</c:v>
                </c:pt>
                <c:pt idx="893">
                  <c:v>6.68</c:v>
                </c:pt>
                <c:pt idx="894">
                  <c:v>6.38</c:v>
                </c:pt>
                <c:pt idx="895">
                  <c:v>6.73</c:v>
                </c:pt>
                <c:pt idx="896">
                  <c:v>6.16</c:v>
                </c:pt>
                <c:pt idx="897">
                  <c:v>6.82</c:v>
                </c:pt>
                <c:pt idx="898">
                  <c:v>6.35</c:v>
                </c:pt>
                <c:pt idx="899">
                  <c:v>6.67</c:v>
                </c:pt>
                <c:pt idx="900">
                  <c:v>6.76</c:v>
                </c:pt>
                <c:pt idx="901">
                  <c:v>7.58</c:v>
                </c:pt>
                <c:pt idx="902">
                  <c:v>6.18</c:v>
                </c:pt>
                <c:pt idx="903">
                  <c:v>6.14</c:v>
                </c:pt>
                <c:pt idx="904">
                  <c:v>6.81</c:v>
                </c:pt>
                <c:pt idx="905">
                  <c:v>6.45</c:v>
                </c:pt>
                <c:pt idx="906">
                  <c:v>7.27</c:v>
                </c:pt>
                <c:pt idx="907">
                  <c:v>6.72</c:v>
                </c:pt>
                <c:pt idx="908">
                  <c:v>6.44</c:v>
                </c:pt>
                <c:pt idx="909">
                  <c:v>6.38</c:v>
                </c:pt>
                <c:pt idx="910">
                  <c:v>6.37</c:v>
                </c:pt>
                <c:pt idx="911">
                  <c:v>6</c:v>
                </c:pt>
                <c:pt idx="912">
                  <c:v>7.24</c:v>
                </c:pt>
                <c:pt idx="913">
                  <c:v>6.51</c:v>
                </c:pt>
                <c:pt idx="914">
                  <c:v>8.6300000000000008</c:v>
                </c:pt>
                <c:pt idx="915">
                  <c:v>6.97</c:v>
                </c:pt>
                <c:pt idx="916">
                  <c:v>6.11</c:v>
                </c:pt>
                <c:pt idx="917">
                  <c:v>7.3</c:v>
                </c:pt>
                <c:pt idx="918">
                  <c:v>6.48</c:v>
                </c:pt>
                <c:pt idx="919">
                  <c:v>6.84</c:v>
                </c:pt>
                <c:pt idx="920">
                  <c:v>6.71</c:v>
                </c:pt>
                <c:pt idx="921">
                  <c:v>7.66</c:v>
                </c:pt>
                <c:pt idx="922">
                  <c:v>6.58</c:v>
                </c:pt>
                <c:pt idx="923">
                  <c:v>7.02</c:v>
                </c:pt>
                <c:pt idx="924">
                  <c:v>8.43</c:v>
                </c:pt>
                <c:pt idx="925">
                  <c:v>6.27</c:v>
                </c:pt>
                <c:pt idx="926">
                  <c:v>6.83</c:v>
                </c:pt>
                <c:pt idx="927">
                  <c:v>6.06</c:v>
                </c:pt>
                <c:pt idx="928">
                  <c:v>6.05</c:v>
                </c:pt>
                <c:pt idx="929">
                  <c:v>6.24</c:v>
                </c:pt>
                <c:pt idx="930">
                  <c:v>6.1</c:v>
                </c:pt>
                <c:pt idx="931">
                  <c:v>8.68</c:v>
                </c:pt>
                <c:pt idx="932">
                  <c:v>8.36</c:v>
                </c:pt>
                <c:pt idx="933">
                  <c:v>6.26</c:v>
                </c:pt>
                <c:pt idx="934">
                  <c:v>6.12</c:v>
                </c:pt>
                <c:pt idx="935">
                  <c:v>6.56</c:v>
                </c:pt>
                <c:pt idx="936">
                  <c:v>7.55</c:v>
                </c:pt>
                <c:pt idx="937">
                  <c:v>7.53</c:v>
                </c:pt>
                <c:pt idx="938">
                  <c:v>6.36</c:v>
                </c:pt>
                <c:pt idx="939">
                  <c:v>5.87</c:v>
                </c:pt>
                <c:pt idx="940">
                  <c:v>6.73</c:v>
                </c:pt>
                <c:pt idx="941">
                  <c:v>7.04</c:v>
                </c:pt>
                <c:pt idx="942">
                  <c:v>6.76</c:v>
                </c:pt>
                <c:pt idx="943">
                  <c:v>6.43</c:v>
                </c:pt>
                <c:pt idx="944">
                  <c:v>7.25</c:v>
                </c:pt>
                <c:pt idx="945">
                  <c:v>6.29</c:v>
                </c:pt>
                <c:pt idx="946">
                  <c:v>6.8</c:v>
                </c:pt>
                <c:pt idx="947">
                  <c:v>6.37</c:v>
                </c:pt>
                <c:pt idx="948">
                  <c:v>6.75</c:v>
                </c:pt>
                <c:pt idx="949">
                  <c:v>6.45</c:v>
                </c:pt>
                <c:pt idx="950">
                  <c:v>6.51</c:v>
                </c:pt>
                <c:pt idx="951">
                  <c:v>6.68</c:v>
                </c:pt>
                <c:pt idx="952">
                  <c:v>6.4</c:v>
                </c:pt>
                <c:pt idx="953">
                  <c:v>6.88</c:v>
                </c:pt>
                <c:pt idx="954">
                  <c:v>7.67</c:v>
                </c:pt>
                <c:pt idx="955">
                  <c:v>6.49</c:v>
                </c:pt>
                <c:pt idx="956">
                  <c:v>6.17</c:v>
                </c:pt>
                <c:pt idx="957">
                  <c:v>5.93</c:v>
                </c:pt>
                <c:pt idx="958">
                  <c:v>7.11</c:v>
                </c:pt>
                <c:pt idx="959">
                  <c:v>7.45</c:v>
                </c:pt>
                <c:pt idx="960">
                  <c:v>7.01</c:v>
                </c:pt>
                <c:pt idx="961">
                  <c:v>7.49</c:v>
                </c:pt>
                <c:pt idx="962">
                  <c:v>8.23</c:v>
                </c:pt>
                <c:pt idx="963">
                  <c:v>7.18</c:v>
                </c:pt>
                <c:pt idx="964">
                  <c:v>6.85</c:v>
                </c:pt>
                <c:pt idx="965">
                  <c:v>5.9</c:v>
                </c:pt>
                <c:pt idx="966">
                  <c:v>6.2</c:v>
                </c:pt>
                <c:pt idx="967">
                  <c:v>6.71</c:v>
                </c:pt>
                <c:pt idx="968">
                  <c:v>6.35</c:v>
                </c:pt>
                <c:pt idx="969">
                  <c:v>5.87</c:v>
                </c:pt>
                <c:pt idx="970">
                  <c:v>7.25</c:v>
                </c:pt>
                <c:pt idx="971">
                  <c:v>6.39</c:v>
                </c:pt>
                <c:pt idx="972">
                  <c:v>6.64</c:v>
                </c:pt>
                <c:pt idx="973">
                  <c:v>6.68</c:v>
                </c:pt>
                <c:pt idx="974">
                  <c:v>6.51</c:v>
                </c:pt>
                <c:pt idx="975">
                  <c:v>6.49</c:v>
                </c:pt>
                <c:pt idx="976">
                  <c:v>6.46</c:v>
                </c:pt>
                <c:pt idx="977">
                  <c:v>6.61</c:v>
                </c:pt>
                <c:pt idx="978">
                  <c:v>6.2</c:v>
                </c:pt>
                <c:pt idx="979">
                  <c:v>6.58</c:v>
                </c:pt>
                <c:pt idx="980">
                  <c:v>6.46</c:v>
                </c:pt>
                <c:pt idx="981">
                  <c:v>6.79</c:v>
                </c:pt>
                <c:pt idx="982">
                  <c:v>6.57</c:v>
                </c:pt>
                <c:pt idx="983">
                  <c:v>6.58</c:v>
                </c:pt>
                <c:pt idx="984">
                  <c:v>6.14</c:v>
                </c:pt>
                <c:pt idx="985">
                  <c:v>6.09</c:v>
                </c:pt>
                <c:pt idx="986">
                  <c:v>6.92</c:v>
                </c:pt>
                <c:pt idx="987">
                  <c:v>6.05</c:v>
                </c:pt>
                <c:pt idx="988">
                  <c:v>6.96</c:v>
                </c:pt>
                <c:pt idx="989">
                  <c:v>8.0399999999999991</c:v>
                </c:pt>
                <c:pt idx="990">
                  <c:v>5.85</c:v>
                </c:pt>
                <c:pt idx="991">
                  <c:v>6.38</c:v>
                </c:pt>
                <c:pt idx="992">
                  <c:v>5.8</c:v>
                </c:pt>
                <c:pt idx="993">
                  <c:v>6.54</c:v>
                </c:pt>
                <c:pt idx="994">
                  <c:v>6.62</c:v>
                </c:pt>
                <c:pt idx="995">
                  <c:v>6.99</c:v>
                </c:pt>
                <c:pt idx="996">
                  <c:v>5.88</c:v>
                </c:pt>
                <c:pt idx="997">
                  <c:v>6.89</c:v>
                </c:pt>
                <c:pt idx="998">
                  <c:v>5.66</c:v>
                </c:pt>
                <c:pt idx="999">
                  <c:v>6.3</c:v>
                </c:pt>
                <c:pt idx="1000">
                  <c:v>5.48</c:v>
                </c:pt>
                <c:pt idx="1001">
                  <c:v>6.94</c:v>
                </c:pt>
                <c:pt idx="1002">
                  <c:v>6.39</c:v>
                </c:pt>
                <c:pt idx="1003">
                  <c:v>5.59</c:v>
                </c:pt>
                <c:pt idx="1004">
                  <c:v>6.7</c:v>
                </c:pt>
                <c:pt idx="1005">
                  <c:v>7.35</c:v>
                </c:pt>
                <c:pt idx="1006">
                  <c:v>5.61</c:v>
                </c:pt>
                <c:pt idx="1007">
                  <c:v>6.61</c:v>
                </c:pt>
                <c:pt idx="1008">
                  <c:v>6.3</c:v>
                </c:pt>
                <c:pt idx="1009">
                  <c:v>8.18</c:v>
                </c:pt>
                <c:pt idx="1010">
                  <c:v>6.87</c:v>
                </c:pt>
                <c:pt idx="1011">
                  <c:v>7.28</c:v>
                </c:pt>
                <c:pt idx="1012">
                  <c:v>5.91</c:v>
                </c:pt>
                <c:pt idx="1013">
                  <c:v>6.21</c:v>
                </c:pt>
                <c:pt idx="1014">
                  <c:v>5.55</c:v>
                </c:pt>
                <c:pt idx="1015">
                  <c:v>6.45</c:v>
                </c:pt>
                <c:pt idx="1016">
                  <c:v>5.77</c:v>
                </c:pt>
                <c:pt idx="1017">
                  <c:v>5.82</c:v>
                </c:pt>
                <c:pt idx="1018">
                  <c:v>7.01</c:v>
                </c:pt>
                <c:pt idx="1019">
                  <c:v>5.91</c:v>
                </c:pt>
                <c:pt idx="1020">
                  <c:v>6.23</c:v>
                </c:pt>
                <c:pt idx="1021">
                  <c:v>6.31</c:v>
                </c:pt>
                <c:pt idx="1022">
                  <c:v>6.66</c:v>
                </c:pt>
                <c:pt idx="1023">
                  <c:v>6.85</c:v>
                </c:pt>
                <c:pt idx="1024">
                  <c:v>6.74</c:v>
                </c:pt>
                <c:pt idx="1025">
                  <c:v>6.72</c:v>
                </c:pt>
                <c:pt idx="1026">
                  <c:v>7.39</c:v>
                </c:pt>
                <c:pt idx="1027">
                  <c:v>6.72</c:v>
                </c:pt>
                <c:pt idx="1028">
                  <c:v>6.85</c:v>
                </c:pt>
                <c:pt idx="1029">
                  <c:v>5.25</c:v>
                </c:pt>
                <c:pt idx="1030">
                  <c:v>6.35</c:v>
                </c:pt>
                <c:pt idx="1031">
                  <c:v>5.38</c:v>
                </c:pt>
                <c:pt idx="1032">
                  <c:v>5.92</c:v>
                </c:pt>
                <c:pt idx="1033">
                  <c:v>5.97</c:v>
                </c:pt>
                <c:pt idx="1034">
                  <c:v>6.94</c:v>
                </c:pt>
                <c:pt idx="1035">
                  <c:v>5.93</c:v>
                </c:pt>
                <c:pt idx="1036">
                  <c:v>7.17</c:v>
                </c:pt>
                <c:pt idx="1037">
                  <c:v>5.81</c:v>
                </c:pt>
                <c:pt idx="1038">
                  <c:v>7.23</c:v>
                </c:pt>
                <c:pt idx="1039">
                  <c:v>6.47</c:v>
                </c:pt>
                <c:pt idx="1040">
                  <c:v>6.79</c:v>
                </c:pt>
                <c:pt idx="1041">
                  <c:v>7.57</c:v>
                </c:pt>
                <c:pt idx="1042">
                  <c:v>7.32</c:v>
                </c:pt>
                <c:pt idx="1043">
                  <c:v>6.59</c:v>
                </c:pt>
                <c:pt idx="1044">
                  <c:v>6.57</c:v>
                </c:pt>
                <c:pt idx="1045">
                  <c:v>6.28</c:v>
                </c:pt>
                <c:pt idx="1046">
                  <c:v>6.58</c:v>
                </c:pt>
                <c:pt idx="1047">
                  <c:v>6.29</c:v>
                </c:pt>
                <c:pt idx="1048">
                  <c:v>5.28</c:v>
                </c:pt>
                <c:pt idx="1049">
                  <c:v>6</c:v>
                </c:pt>
                <c:pt idx="1050">
                  <c:v>5.93</c:v>
                </c:pt>
                <c:pt idx="1051">
                  <c:v>5.37</c:v>
                </c:pt>
                <c:pt idx="1052">
                  <c:v>6.19</c:v>
                </c:pt>
                <c:pt idx="1053">
                  <c:v>5.22</c:v>
                </c:pt>
                <c:pt idx="1054">
                  <c:v>6.78</c:v>
                </c:pt>
                <c:pt idx="1055">
                  <c:v>6.14</c:v>
                </c:pt>
                <c:pt idx="1056">
                  <c:v>5.89</c:v>
                </c:pt>
                <c:pt idx="1057">
                  <c:v>5.38</c:v>
                </c:pt>
                <c:pt idx="1058">
                  <c:v>5.89</c:v>
                </c:pt>
                <c:pt idx="1059">
                  <c:v>6.14</c:v>
                </c:pt>
                <c:pt idx="1060">
                  <c:v>6.15</c:v>
                </c:pt>
                <c:pt idx="1061">
                  <c:v>5.36</c:v>
                </c:pt>
                <c:pt idx="1062">
                  <c:v>5.62</c:v>
                </c:pt>
                <c:pt idx="1063">
                  <c:v>5.98</c:v>
                </c:pt>
                <c:pt idx="1064">
                  <c:v>6.68</c:v>
                </c:pt>
                <c:pt idx="1065">
                  <c:v>5.63</c:v>
                </c:pt>
                <c:pt idx="1066">
                  <c:v>6.65</c:v>
                </c:pt>
                <c:pt idx="1067">
                  <c:v>5.67</c:v>
                </c:pt>
                <c:pt idx="1068">
                  <c:v>5.91</c:v>
                </c:pt>
                <c:pt idx="1069">
                  <c:v>6.13</c:v>
                </c:pt>
                <c:pt idx="1070">
                  <c:v>7.06</c:v>
                </c:pt>
                <c:pt idx="1071">
                  <c:v>6.63</c:v>
                </c:pt>
                <c:pt idx="1072">
                  <c:v>6.22</c:v>
                </c:pt>
                <c:pt idx="1073">
                  <c:v>6.49</c:v>
                </c:pt>
                <c:pt idx="1074">
                  <c:v>5.71</c:v>
                </c:pt>
                <c:pt idx="1075">
                  <c:v>5.88</c:v>
                </c:pt>
                <c:pt idx="1076">
                  <c:v>6.25</c:v>
                </c:pt>
                <c:pt idx="1077">
                  <c:v>6.21</c:v>
                </c:pt>
                <c:pt idx="1078">
                  <c:v>6.26</c:v>
                </c:pt>
                <c:pt idx="1079">
                  <c:v>6.98</c:v>
                </c:pt>
                <c:pt idx="1080">
                  <c:v>7.15</c:v>
                </c:pt>
                <c:pt idx="1081">
                  <c:v>5.35</c:v>
                </c:pt>
                <c:pt idx="1082">
                  <c:v>5.85</c:v>
                </c:pt>
                <c:pt idx="1083">
                  <c:v>5.2</c:v>
                </c:pt>
                <c:pt idx="1084">
                  <c:v>5.57</c:v>
                </c:pt>
                <c:pt idx="1085">
                  <c:v>6.87</c:v>
                </c:pt>
                <c:pt idx="1086">
                  <c:v>6.14</c:v>
                </c:pt>
                <c:pt idx="1087">
                  <c:v>6.15</c:v>
                </c:pt>
                <c:pt idx="1088">
                  <c:v>5.41</c:v>
                </c:pt>
                <c:pt idx="1089">
                  <c:v>6</c:v>
                </c:pt>
                <c:pt idx="1090">
                  <c:v>5.79</c:v>
                </c:pt>
                <c:pt idx="1091">
                  <c:v>4.88</c:v>
                </c:pt>
                <c:pt idx="1092">
                  <c:v>5.71</c:v>
                </c:pt>
                <c:pt idx="1093">
                  <c:v>6.42</c:v>
                </c:pt>
                <c:pt idx="1094">
                  <c:v>6.25</c:v>
                </c:pt>
                <c:pt idx="1095">
                  <c:v>7.09</c:v>
                </c:pt>
                <c:pt idx="1096">
                  <c:v>5.99</c:v>
                </c:pt>
                <c:pt idx="1097">
                  <c:v>5.17</c:v>
                </c:pt>
                <c:pt idx="1098">
                  <c:v>6.12</c:v>
                </c:pt>
                <c:pt idx="1099">
                  <c:v>6.03</c:v>
                </c:pt>
                <c:pt idx="1100">
                  <c:v>4.97</c:v>
                </c:pt>
                <c:pt idx="1101">
                  <c:v>6.38</c:v>
                </c:pt>
                <c:pt idx="1102">
                  <c:v>6.71</c:v>
                </c:pt>
                <c:pt idx="1103">
                  <c:v>6.51</c:v>
                </c:pt>
                <c:pt idx="1104">
                  <c:v>6.61</c:v>
                </c:pt>
                <c:pt idx="1105">
                  <c:v>5.0199999999999996</c:v>
                </c:pt>
                <c:pt idx="1106">
                  <c:v>5.7</c:v>
                </c:pt>
                <c:pt idx="1107">
                  <c:v>5.93</c:v>
                </c:pt>
                <c:pt idx="1108">
                  <c:v>6.42</c:v>
                </c:pt>
                <c:pt idx="1109">
                  <c:v>6.71</c:v>
                </c:pt>
                <c:pt idx="1110">
                  <c:v>6.07</c:v>
                </c:pt>
                <c:pt idx="1111">
                  <c:v>7.07</c:v>
                </c:pt>
                <c:pt idx="1112">
                  <c:v>6.77</c:v>
                </c:pt>
                <c:pt idx="1113">
                  <c:v>6.11</c:v>
                </c:pt>
                <c:pt idx="1114">
                  <c:v>6.44</c:v>
                </c:pt>
                <c:pt idx="1115">
                  <c:v>6.67</c:v>
                </c:pt>
                <c:pt idx="1116">
                  <c:v>6.11</c:v>
                </c:pt>
                <c:pt idx="1117">
                  <c:v>6.63</c:v>
                </c:pt>
                <c:pt idx="1118">
                  <c:v>5.34</c:v>
                </c:pt>
                <c:pt idx="1119">
                  <c:v>6.53</c:v>
                </c:pt>
                <c:pt idx="1120">
                  <c:v>6.38</c:v>
                </c:pt>
                <c:pt idx="1121">
                  <c:v>6.47</c:v>
                </c:pt>
                <c:pt idx="1122">
                  <c:v>7.07</c:v>
                </c:pt>
                <c:pt idx="1123">
                  <c:v>6.71</c:v>
                </c:pt>
                <c:pt idx="1124">
                  <c:v>6.77</c:v>
                </c:pt>
                <c:pt idx="1125">
                  <c:v>6.6</c:v>
                </c:pt>
                <c:pt idx="1126">
                  <c:v>6.77</c:v>
                </c:pt>
                <c:pt idx="1127">
                  <c:v>5.84</c:v>
                </c:pt>
                <c:pt idx="1128">
                  <c:v>7.27</c:v>
                </c:pt>
                <c:pt idx="1129">
                  <c:v>6.24</c:v>
                </c:pt>
                <c:pt idx="1130">
                  <c:v>5.83</c:v>
                </c:pt>
                <c:pt idx="1131">
                  <c:v>6.21</c:v>
                </c:pt>
                <c:pt idx="1132">
                  <c:v>7.09</c:v>
                </c:pt>
                <c:pt idx="1133">
                  <c:v>6.08</c:v>
                </c:pt>
                <c:pt idx="1134">
                  <c:v>6.85</c:v>
                </c:pt>
                <c:pt idx="1135">
                  <c:v>5.94</c:v>
                </c:pt>
                <c:pt idx="1136">
                  <c:v>5.84</c:v>
                </c:pt>
                <c:pt idx="1137">
                  <c:v>6.29</c:v>
                </c:pt>
                <c:pt idx="1138">
                  <c:v>6.22</c:v>
                </c:pt>
                <c:pt idx="1139">
                  <c:v>5.42</c:v>
                </c:pt>
                <c:pt idx="1140">
                  <c:v>5.96</c:v>
                </c:pt>
                <c:pt idx="1141">
                  <c:v>5.05</c:v>
                </c:pt>
                <c:pt idx="1142">
                  <c:v>6.09</c:v>
                </c:pt>
                <c:pt idx="1143">
                  <c:v>5.16</c:v>
                </c:pt>
                <c:pt idx="1144">
                  <c:v>5.48</c:v>
                </c:pt>
                <c:pt idx="1145">
                  <c:v>6.05</c:v>
                </c:pt>
                <c:pt idx="1146">
                  <c:v>5.88</c:v>
                </c:pt>
                <c:pt idx="1147">
                  <c:v>5.34</c:v>
                </c:pt>
                <c:pt idx="1148">
                  <c:v>6.71</c:v>
                </c:pt>
                <c:pt idx="1149">
                  <c:v>5.43</c:v>
                </c:pt>
                <c:pt idx="1150">
                  <c:v>4.7300000000000004</c:v>
                </c:pt>
                <c:pt idx="1151">
                  <c:v>5.79</c:v>
                </c:pt>
                <c:pt idx="1152">
                  <c:v>5.12</c:v>
                </c:pt>
                <c:pt idx="1153">
                  <c:v>5.52</c:v>
                </c:pt>
                <c:pt idx="1154">
                  <c:v>7.86</c:v>
                </c:pt>
                <c:pt idx="1155">
                  <c:v>6.4</c:v>
                </c:pt>
                <c:pt idx="1156">
                  <c:v>5.72</c:v>
                </c:pt>
                <c:pt idx="1157">
                  <c:v>5.71</c:v>
                </c:pt>
                <c:pt idx="1158">
                  <c:v>6.3</c:v>
                </c:pt>
                <c:pt idx="1159">
                  <c:v>6.73</c:v>
                </c:pt>
                <c:pt idx="1160">
                  <c:v>6.1</c:v>
                </c:pt>
                <c:pt idx="1161">
                  <c:v>6.2</c:v>
                </c:pt>
                <c:pt idx="1162">
                  <c:v>5.23</c:v>
                </c:pt>
                <c:pt idx="1163">
                  <c:v>5</c:v>
                </c:pt>
                <c:pt idx="1164">
                  <c:v>5.84</c:v>
                </c:pt>
                <c:pt idx="1165">
                  <c:v>5.29</c:v>
                </c:pt>
                <c:pt idx="1166">
                  <c:v>6.11</c:v>
                </c:pt>
                <c:pt idx="1167">
                  <c:v>6.12</c:v>
                </c:pt>
                <c:pt idx="1168">
                  <c:v>6.14</c:v>
                </c:pt>
                <c:pt idx="1169">
                  <c:v>5.4</c:v>
                </c:pt>
                <c:pt idx="1170">
                  <c:v>5.34</c:v>
                </c:pt>
                <c:pt idx="1171">
                  <c:v>6.05</c:v>
                </c:pt>
                <c:pt idx="1172">
                  <c:v>5.72</c:v>
                </c:pt>
                <c:pt idx="1173">
                  <c:v>5.31</c:v>
                </c:pt>
                <c:pt idx="1174">
                  <c:v>5.95</c:v>
                </c:pt>
                <c:pt idx="1175">
                  <c:v>5.68</c:v>
                </c:pt>
                <c:pt idx="1176">
                  <c:v>4.99</c:v>
                </c:pt>
                <c:pt idx="1177">
                  <c:v>5.96</c:v>
                </c:pt>
                <c:pt idx="1178">
                  <c:v>5.47</c:v>
                </c:pt>
                <c:pt idx="1179">
                  <c:v>5.22</c:v>
                </c:pt>
                <c:pt idx="1180">
                  <c:v>5.69</c:v>
                </c:pt>
                <c:pt idx="1181">
                  <c:v>4.51</c:v>
                </c:pt>
                <c:pt idx="1182">
                  <c:v>5.62</c:v>
                </c:pt>
                <c:pt idx="1183">
                  <c:v>5.58</c:v>
                </c:pt>
                <c:pt idx="1184">
                  <c:v>6.28</c:v>
                </c:pt>
                <c:pt idx="1185">
                  <c:v>5.74</c:v>
                </c:pt>
                <c:pt idx="1186">
                  <c:v>5.58</c:v>
                </c:pt>
                <c:pt idx="1187">
                  <c:v>5.5</c:v>
                </c:pt>
                <c:pt idx="1188">
                  <c:v>4.9400000000000004</c:v>
                </c:pt>
                <c:pt idx="1189">
                  <c:v>5.18</c:v>
                </c:pt>
                <c:pt idx="1190">
                  <c:v>5.29</c:v>
                </c:pt>
                <c:pt idx="1191">
                  <c:v>4.99</c:v>
                </c:pt>
                <c:pt idx="1192">
                  <c:v>6.25</c:v>
                </c:pt>
                <c:pt idx="1193">
                  <c:v>5.81</c:v>
                </c:pt>
                <c:pt idx="1194">
                  <c:v>5.44</c:v>
                </c:pt>
                <c:pt idx="1195">
                  <c:v>5.78</c:v>
                </c:pt>
                <c:pt idx="1196">
                  <c:v>5.5</c:v>
                </c:pt>
                <c:pt idx="1197">
                  <c:v>5.38</c:v>
                </c:pt>
                <c:pt idx="1198">
                  <c:v>5.51</c:v>
                </c:pt>
                <c:pt idx="1199">
                  <c:v>4.72</c:v>
                </c:pt>
                <c:pt idx="1200">
                  <c:v>6.22</c:v>
                </c:pt>
                <c:pt idx="1201">
                  <c:v>5.53</c:v>
                </c:pt>
                <c:pt idx="1202">
                  <c:v>6.65</c:v>
                </c:pt>
                <c:pt idx="1203">
                  <c:v>5.72</c:v>
                </c:pt>
                <c:pt idx="1204">
                  <c:v>4.8600000000000003</c:v>
                </c:pt>
                <c:pt idx="1205">
                  <c:v>6.44</c:v>
                </c:pt>
                <c:pt idx="1206">
                  <c:v>5.42</c:v>
                </c:pt>
                <c:pt idx="1207">
                  <c:v>6.24</c:v>
                </c:pt>
                <c:pt idx="1208">
                  <c:v>7.27</c:v>
                </c:pt>
                <c:pt idx="1209">
                  <c:v>5.94</c:v>
                </c:pt>
                <c:pt idx="1210">
                  <c:v>7.12</c:v>
                </c:pt>
                <c:pt idx="1211">
                  <c:v>6.63</c:v>
                </c:pt>
                <c:pt idx="1212">
                  <c:v>5.98</c:v>
                </c:pt>
                <c:pt idx="1213">
                  <c:v>6.89</c:v>
                </c:pt>
                <c:pt idx="1214">
                  <c:v>6.44</c:v>
                </c:pt>
                <c:pt idx="1215">
                  <c:v>6.6</c:v>
                </c:pt>
                <c:pt idx="1216">
                  <c:v>6.11</c:v>
                </c:pt>
                <c:pt idx="1217">
                  <c:v>5.86</c:v>
                </c:pt>
                <c:pt idx="1218">
                  <c:v>7.05</c:v>
                </c:pt>
                <c:pt idx="1219">
                  <c:v>7.32</c:v>
                </c:pt>
                <c:pt idx="1220">
                  <c:v>7.08</c:v>
                </c:pt>
                <c:pt idx="1221">
                  <c:v>6.34</c:v>
                </c:pt>
                <c:pt idx="1222">
                  <c:v>5.75</c:v>
                </c:pt>
                <c:pt idx="1223">
                  <c:v>6.59</c:v>
                </c:pt>
                <c:pt idx="1224">
                  <c:v>5.9</c:v>
                </c:pt>
                <c:pt idx="1225">
                  <c:v>6.32</c:v>
                </c:pt>
                <c:pt idx="1226">
                  <c:v>5.65</c:v>
                </c:pt>
                <c:pt idx="1227">
                  <c:v>5.69</c:v>
                </c:pt>
                <c:pt idx="1228">
                  <c:v>6.78</c:v>
                </c:pt>
                <c:pt idx="1229">
                  <c:v>5.91</c:v>
                </c:pt>
                <c:pt idx="1230">
                  <c:v>5.19</c:v>
                </c:pt>
                <c:pt idx="1231">
                  <c:v>5.84</c:v>
                </c:pt>
                <c:pt idx="1232">
                  <c:v>5.96</c:v>
                </c:pt>
                <c:pt idx="1233">
                  <c:v>5.69</c:v>
                </c:pt>
                <c:pt idx="1234">
                  <c:v>5.64</c:v>
                </c:pt>
                <c:pt idx="1235">
                  <c:v>6.1</c:v>
                </c:pt>
                <c:pt idx="1236">
                  <c:v>6</c:v>
                </c:pt>
                <c:pt idx="1237">
                  <c:v>6.73</c:v>
                </c:pt>
                <c:pt idx="1238">
                  <c:v>7.22</c:v>
                </c:pt>
                <c:pt idx="1239">
                  <c:v>5.96</c:v>
                </c:pt>
                <c:pt idx="1240">
                  <c:v>5.9</c:v>
                </c:pt>
                <c:pt idx="1241">
                  <c:v>6.92</c:v>
                </c:pt>
                <c:pt idx="1242">
                  <c:v>6.79</c:v>
                </c:pt>
                <c:pt idx="1243">
                  <c:v>6</c:v>
                </c:pt>
                <c:pt idx="1244">
                  <c:v>7.19</c:v>
                </c:pt>
                <c:pt idx="1245">
                  <c:v>7.04</c:v>
                </c:pt>
                <c:pt idx="1246">
                  <c:v>5.85</c:v>
                </c:pt>
                <c:pt idx="1247">
                  <c:v>8.0299999999999994</c:v>
                </c:pt>
                <c:pt idx="1248">
                  <c:v>5.89</c:v>
                </c:pt>
                <c:pt idx="1249">
                  <c:v>6.01</c:v>
                </c:pt>
                <c:pt idx="1250">
                  <c:v>6.7</c:v>
                </c:pt>
                <c:pt idx="1251">
                  <c:v>6.05</c:v>
                </c:pt>
                <c:pt idx="1252">
                  <c:v>6.48</c:v>
                </c:pt>
                <c:pt idx="1253">
                  <c:v>6.63</c:v>
                </c:pt>
                <c:pt idx="1254">
                  <c:v>6.47</c:v>
                </c:pt>
                <c:pt idx="1255">
                  <c:v>6.05</c:v>
                </c:pt>
                <c:pt idx="1256">
                  <c:v>6.65</c:v>
                </c:pt>
                <c:pt idx="1257">
                  <c:v>5.3</c:v>
                </c:pt>
                <c:pt idx="1258">
                  <c:v>6.16</c:v>
                </c:pt>
                <c:pt idx="1259">
                  <c:v>6.14</c:v>
                </c:pt>
                <c:pt idx="1260">
                  <c:v>6.32</c:v>
                </c:pt>
                <c:pt idx="1261">
                  <c:v>5.91</c:v>
                </c:pt>
                <c:pt idx="1262">
                  <c:v>7.18</c:v>
                </c:pt>
                <c:pt idx="1263">
                  <c:v>5.97</c:v>
                </c:pt>
                <c:pt idx="1264">
                  <c:v>7.51</c:v>
                </c:pt>
                <c:pt idx="1265">
                  <c:v>6.51</c:v>
                </c:pt>
                <c:pt idx="1266">
                  <c:v>6.42</c:v>
                </c:pt>
                <c:pt idx="1267">
                  <c:v>7.06</c:v>
                </c:pt>
                <c:pt idx="1268">
                  <c:v>6.57</c:v>
                </c:pt>
                <c:pt idx="1269">
                  <c:v>6.14</c:v>
                </c:pt>
                <c:pt idx="1270">
                  <c:v>6.87</c:v>
                </c:pt>
                <c:pt idx="1271">
                  <c:v>7.78</c:v>
                </c:pt>
                <c:pt idx="1272">
                  <c:v>6.56</c:v>
                </c:pt>
                <c:pt idx="1273">
                  <c:v>6.72</c:v>
                </c:pt>
                <c:pt idx="1274">
                  <c:v>6.48</c:v>
                </c:pt>
                <c:pt idx="1275">
                  <c:v>7.09</c:v>
                </c:pt>
                <c:pt idx="1276">
                  <c:v>5.59</c:v>
                </c:pt>
                <c:pt idx="1277">
                  <c:v>5.61</c:v>
                </c:pt>
                <c:pt idx="1278">
                  <c:v>6.04</c:v>
                </c:pt>
                <c:pt idx="1279">
                  <c:v>5.84</c:v>
                </c:pt>
                <c:pt idx="1280">
                  <c:v>4.99</c:v>
                </c:pt>
                <c:pt idx="1281">
                  <c:v>5.27</c:v>
                </c:pt>
                <c:pt idx="1282">
                  <c:v>6.42</c:v>
                </c:pt>
                <c:pt idx="1283">
                  <c:v>5.39</c:v>
                </c:pt>
                <c:pt idx="1284">
                  <c:v>5.19</c:v>
                </c:pt>
                <c:pt idx="1285">
                  <c:v>5.77</c:v>
                </c:pt>
                <c:pt idx="1286">
                  <c:v>5.28</c:v>
                </c:pt>
                <c:pt idx="1287">
                  <c:v>6.98</c:v>
                </c:pt>
                <c:pt idx="1288">
                  <c:v>5.83</c:v>
                </c:pt>
                <c:pt idx="1289">
                  <c:v>5.97</c:v>
                </c:pt>
                <c:pt idx="1290">
                  <c:v>6.02</c:v>
                </c:pt>
                <c:pt idx="1291">
                  <c:v>5.08</c:v>
                </c:pt>
                <c:pt idx="1292">
                  <c:v>5.67</c:v>
                </c:pt>
                <c:pt idx="1293">
                  <c:v>6.37</c:v>
                </c:pt>
                <c:pt idx="1294">
                  <c:v>6.22</c:v>
                </c:pt>
                <c:pt idx="1295">
                  <c:v>5.51</c:v>
                </c:pt>
                <c:pt idx="1296">
                  <c:v>5.37</c:v>
                </c:pt>
                <c:pt idx="1297">
                  <c:v>6.58</c:v>
                </c:pt>
                <c:pt idx="1298">
                  <c:v>5.72</c:v>
                </c:pt>
                <c:pt idx="1299">
                  <c:v>5.62</c:v>
                </c:pt>
                <c:pt idx="1300">
                  <c:v>5.66</c:v>
                </c:pt>
                <c:pt idx="1301">
                  <c:v>4.9000000000000004</c:v>
                </c:pt>
                <c:pt idx="1302">
                  <c:v>6.14</c:v>
                </c:pt>
                <c:pt idx="1303">
                  <c:v>5.69</c:v>
                </c:pt>
                <c:pt idx="1304">
                  <c:v>5.88</c:v>
                </c:pt>
                <c:pt idx="1305">
                  <c:v>6.09</c:v>
                </c:pt>
                <c:pt idx="1306">
                  <c:v>5.24</c:v>
                </c:pt>
                <c:pt idx="1307">
                  <c:v>5.41</c:v>
                </c:pt>
                <c:pt idx="1308">
                  <c:v>5.22</c:v>
                </c:pt>
                <c:pt idx="1309">
                  <c:v>5.38</c:v>
                </c:pt>
                <c:pt idx="1310">
                  <c:v>6.06</c:v>
                </c:pt>
                <c:pt idx="1311">
                  <c:v>6.06</c:v>
                </c:pt>
                <c:pt idx="1312">
                  <c:v>5.37</c:v>
                </c:pt>
                <c:pt idx="1313">
                  <c:v>5.69</c:v>
                </c:pt>
                <c:pt idx="1314">
                  <c:v>4.9400000000000004</c:v>
                </c:pt>
                <c:pt idx="1315">
                  <c:v>6.71</c:v>
                </c:pt>
                <c:pt idx="1316">
                  <c:v>6</c:v>
                </c:pt>
                <c:pt idx="1317">
                  <c:v>6.11</c:v>
                </c:pt>
                <c:pt idx="1318">
                  <c:v>5.5</c:v>
                </c:pt>
                <c:pt idx="1319">
                  <c:v>5.14</c:v>
                </c:pt>
                <c:pt idx="1320">
                  <c:v>6.73</c:v>
                </c:pt>
                <c:pt idx="1321">
                  <c:v>5.94</c:v>
                </c:pt>
                <c:pt idx="1322">
                  <c:v>5.23</c:v>
                </c:pt>
                <c:pt idx="1323">
                  <c:v>5.61</c:v>
                </c:pt>
                <c:pt idx="1324">
                  <c:v>6.48</c:v>
                </c:pt>
                <c:pt idx="1325">
                  <c:v>6.41</c:v>
                </c:pt>
                <c:pt idx="1326">
                  <c:v>6.14</c:v>
                </c:pt>
                <c:pt idx="1327">
                  <c:v>5.29</c:v>
                </c:pt>
                <c:pt idx="1328">
                  <c:v>5.4</c:v>
                </c:pt>
                <c:pt idx="1329">
                  <c:v>5.2</c:v>
                </c:pt>
                <c:pt idx="1330">
                  <c:v>5.87</c:v>
                </c:pt>
                <c:pt idx="1331">
                  <c:v>5.6</c:v>
                </c:pt>
                <c:pt idx="1332">
                  <c:v>6.07</c:v>
                </c:pt>
                <c:pt idx="1333">
                  <c:v>5.54</c:v>
                </c:pt>
                <c:pt idx="1334">
                  <c:v>5.77</c:v>
                </c:pt>
                <c:pt idx="1335">
                  <c:v>5.88</c:v>
                </c:pt>
                <c:pt idx="1336">
                  <c:v>5.78</c:v>
                </c:pt>
                <c:pt idx="1337">
                  <c:v>5.86</c:v>
                </c:pt>
                <c:pt idx="1338">
                  <c:v>5.71</c:v>
                </c:pt>
                <c:pt idx="1339">
                  <c:v>5.44</c:v>
                </c:pt>
                <c:pt idx="1340">
                  <c:v>5.87</c:v>
                </c:pt>
                <c:pt idx="1341">
                  <c:v>5.17</c:v>
                </c:pt>
                <c:pt idx="1342">
                  <c:v>5.32</c:v>
                </c:pt>
                <c:pt idx="1343">
                  <c:v>5.79</c:v>
                </c:pt>
                <c:pt idx="1344">
                  <c:v>6.05</c:v>
                </c:pt>
                <c:pt idx="1345">
                  <c:v>5.92</c:v>
                </c:pt>
                <c:pt idx="1346">
                  <c:v>5.33</c:v>
                </c:pt>
                <c:pt idx="1347">
                  <c:v>6.32</c:v>
                </c:pt>
                <c:pt idx="1348">
                  <c:v>5.91</c:v>
                </c:pt>
                <c:pt idx="1349">
                  <c:v>5.85</c:v>
                </c:pt>
                <c:pt idx="1350">
                  <c:v>5.32</c:v>
                </c:pt>
                <c:pt idx="1351">
                  <c:v>6.09</c:v>
                </c:pt>
                <c:pt idx="1352">
                  <c:v>6.03</c:v>
                </c:pt>
                <c:pt idx="1353">
                  <c:v>5.49</c:v>
                </c:pt>
                <c:pt idx="1354">
                  <c:v>5.62</c:v>
                </c:pt>
                <c:pt idx="1355">
                  <c:v>4.3899999999999997</c:v>
                </c:pt>
                <c:pt idx="1356">
                  <c:v>6.09</c:v>
                </c:pt>
                <c:pt idx="1357">
                  <c:v>5.87</c:v>
                </c:pt>
                <c:pt idx="1358">
                  <c:v>6.43</c:v>
                </c:pt>
                <c:pt idx="1359">
                  <c:v>5.96</c:v>
                </c:pt>
                <c:pt idx="1360">
                  <c:v>5.27</c:v>
                </c:pt>
                <c:pt idx="1361">
                  <c:v>5.63</c:v>
                </c:pt>
                <c:pt idx="1362">
                  <c:v>6.25</c:v>
                </c:pt>
                <c:pt idx="1363">
                  <c:v>6.47</c:v>
                </c:pt>
                <c:pt idx="1364">
                  <c:v>5.91</c:v>
                </c:pt>
                <c:pt idx="1365">
                  <c:v>5.55</c:v>
                </c:pt>
                <c:pt idx="1366">
                  <c:v>6.44</c:v>
                </c:pt>
                <c:pt idx="1367">
                  <c:v>5.52</c:v>
                </c:pt>
                <c:pt idx="1368">
                  <c:v>5.27</c:v>
                </c:pt>
                <c:pt idx="1369">
                  <c:v>5.53</c:v>
                </c:pt>
                <c:pt idx="1370">
                  <c:v>5.37</c:v>
                </c:pt>
                <c:pt idx="1371">
                  <c:v>5.63</c:v>
                </c:pt>
                <c:pt idx="1372">
                  <c:v>5.85</c:v>
                </c:pt>
                <c:pt idx="1373">
                  <c:v>7.24</c:v>
                </c:pt>
                <c:pt idx="1374">
                  <c:v>5.58</c:v>
                </c:pt>
                <c:pt idx="1375">
                  <c:v>5.61</c:v>
                </c:pt>
                <c:pt idx="1376">
                  <c:v>5.88</c:v>
                </c:pt>
                <c:pt idx="1377">
                  <c:v>5.04</c:v>
                </c:pt>
                <c:pt idx="1378">
                  <c:v>4.99</c:v>
                </c:pt>
                <c:pt idx="1379">
                  <c:v>5.09</c:v>
                </c:pt>
                <c:pt idx="1380">
                  <c:v>5.09</c:v>
                </c:pt>
                <c:pt idx="1381">
                  <c:v>5.25</c:v>
                </c:pt>
                <c:pt idx="1382">
                  <c:v>6.77</c:v>
                </c:pt>
                <c:pt idx="1383">
                  <c:v>6.88</c:v>
                </c:pt>
                <c:pt idx="1384">
                  <c:v>4.92</c:v>
                </c:pt>
                <c:pt idx="1385">
                  <c:v>5.05</c:v>
                </c:pt>
                <c:pt idx="1386">
                  <c:v>5.43</c:v>
                </c:pt>
                <c:pt idx="1387">
                  <c:v>5.26</c:v>
                </c:pt>
                <c:pt idx="1388">
                  <c:v>6.16</c:v>
                </c:pt>
                <c:pt idx="1389">
                  <c:v>5.82</c:v>
                </c:pt>
                <c:pt idx="1390">
                  <c:v>5.7</c:v>
                </c:pt>
                <c:pt idx="1391">
                  <c:v>5.59</c:v>
                </c:pt>
                <c:pt idx="1392">
                  <c:v>5.53</c:v>
                </c:pt>
                <c:pt idx="1393">
                  <c:v>6.29</c:v>
                </c:pt>
                <c:pt idx="1394">
                  <c:v>5.51</c:v>
                </c:pt>
                <c:pt idx="1395">
                  <c:v>5.6</c:v>
                </c:pt>
                <c:pt idx="1396">
                  <c:v>5.91</c:v>
                </c:pt>
                <c:pt idx="1397">
                  <c:v>6.19</c:v>
                </c:pt>
                <c:pt idx="1398">
                  <c:v>5.75</c:v>
                </c:pt>
                <c:pt idx="1399">
                  <c:v>5.51</c:v>
                </c:pt>
                <c:pt idx="1400">
                  <c:v>6.64</c:v>
                </c:pt>
                <c:pt idx="1401">
                  <c:v>5.49</c:v>
                </c:pt>
                <c:pt idx="1402">
                  <c:v>5.7</c:v>
                </c:pt>
                <c:pt idx="1403">
                  <c:v>5.75</c:v>
                </c:pt>
                <c:pt idx="1404">
                  <c:v>6.51</c:v>
                </c:pt>
                <c:pt idx="1405">
                  <c:v>5.51</c:v>
                </c:pt>
                <c:pt idx="1406">
                  <c:v>6.91</c:v>
                </c:pt>
                <c:pt idx="1407">
                  <c:v>5.2</c:v>
                </c:pt>
                <c:pt idx="1408">
                  <c:v>6.94</c:v>
                </c:pt>
                <c:pt idx="1409">
                  <c:v>6.52</c:v>
                </c:pt>
                <c:pt idx="1410">
                  <c:v>5.64</c:v>
                </c:pt>
                <c:pt idx="1411">
                  <c:v>6.2</c:v>
                </c:pt>
                <c:pt idx="1412">
                  <c:v>5.28</c:v>
                </c:pt>
                <c:pt idx="1413">
                  <c:v>6.33</c:v>
                </c:pt>
                <c:pt idx="1414">
                  <c:v>5.16</c:v>
                </c:pt>
                <c:pt idx="1415">
                  <c:v>6.4</c:v>
                </c:pt>
                <c:pt idx="1416">
                  <c:v>5.8</c:v>
                </c:pt>
                <c:pt idx="1417">
                  <c:v>6.2</c:v>
                </c:pt>
                <c:pt idx="1418">
                  <c:v>6.07</c:v>
                </c:pt>
                <c:pt idx="1419">
                  <c:v>5.78</c:v>
                </c:pt>
                <c:pt idx="1420">
                  <c:v>5.31</c:v>
                </c:pt>
                <c:pt idx="1421">
                  <c:v>6.18</c:v>
                </c:pt>
                <c:pt idx="1422">
                  <c:v>5.19</c:v>
                </c:pt>
                <c:pt idx="1423">
                  <c:v>5.25</c:v>
                </c:pt>
                <c:pt idx="1424">
                  <c:v>4.8</c:v>
                </c:pt>
                <c:pt idx="1425">
                  <c:v>5.14</c:v>
                </c:pt>
                <c:pt idx="1426">
                  <c:v>5.61</c:v>
                </c:pt>
                <c:pt idx="1427">
                  <c:v>6.43</c:v>
                </c:pt>
                <c:pt idx="1428">
                  <c:v>5.89</c:v>
                </c:pt>
                <c:pt idx="1429">
                  <c:v>5.78</c:v>
                </c:pt>
                <c:pt idx="1430">
                  <c:v>6.1</c:v>
                </c:pt>
                <c:pt idx="1431">
                  <c:v>4.9800000000000004</c:v>
                </c:pt>
                <c:pt idx="1432">
                  <c:v>5.42</c:v>
                </c:pt>
                <c:pt idx="1433">
                  <c:v>6.02</c:v>
                </c:pt>
                <c:pt idx="1434">
                  <c:v>5.76</c:v>
                </c:pt>
                <c:pt idx="1435">
                  <c:v>5.38</c:v>
                </c:pt>
                <c:pt idx="1436">
                  <c:v>6.7</c:v>
                </c:pt>
                <c:pt idx="1437">
                  <c:v>5.24</c:v>
                </c:pt>
                <c:pt idx="1438">
                  <c:v>6.49</c:v>
                </c:pt>
                <c:pt idx="1439">
                  <c:v>5.68</c:v>
                </c:pt>
                <c:pt idx="1440">
                  <c:v>6.01</c:v>
                </c:pt>
                <c:pt idx="1441">
                  <c:v>5.62</c:v>
                </c:pt>
                <c:pt idx="1442">
                  <c:v>5.24</c:v>
                </c:pt>
                <c:pt idx="1443">
                  <c:v>5.99</c:v>
                </c:pt>
                <c:pt idx="1444">
                  <c:v>5.68</c:v>
                </c:pt>
                <c:pt idx="1445">
                  <c:v>5.56</c:v>
                </c:pt>
                <c:pt idx="1446">
                  <c:v>6</c:v>
                </c:pt>
                <c:pt idx="1447">
                  <c:v>6.34</c:v>
                </c:pt>
                <c:pt idx="1448">
                  <c:v>5.4</c:v>
                </c:pt>
                <c:pt idx="1449">
                  <c:v>4.97</c:v>
                </c:pt>
                <c:pt idx="1450">
                  <c:v>5.8</c:v>
                </c:pt>
                <c:pt idx="1451">
                  <c:v>5.95</c:v>
                </c:pt>
                <c:pt idx="1452">
                  <c:v>5.17</c:v>
                </c:pt>
                <c:pt idx="1453">
                  <c:v>5.59</c:v>
                </c:pt>
                <c:pt idx="1454">
                  <c:v>4.95</c:v>
                </c:pt>
                <c:pt idx="1455">
                  <c:v>4.9400000000000004</c:v>
                </c:pt>
                <c:pt idx="1456">
                  <c:v>5.7</c:v>
                </c:pt>
                <c:pt idx="1457">
                  <c:v>5.56</c:v>
                </c:pt>
                <c:pt idx="1458">
                  <c:v>5.13</c:v>
                </c:pt>
                <c:pt idx="1459">
                  <c:v>6.25</c:v>
                </c:pt>
                <c:pt idx="1460">
                  <c:v>6.98</c:v>
                </c:pt>
                <c:pt idx="1461">
                  <c:v>5.0599999999999996</c:v>
                </c:pt>
                <c:pt idx="1462">
                  <c:v>5.63</c:v>
                </c:pt>
                <c:pt idx="1463">
                  <c:v>5.53</c:v>
                </c:pt>
                <c:pt idx="1464">
                  <c:v>5.45</c:v>
                </c:pt>
                <c:pt idx="1465">
                  <c:v>5.44</c:v>
                </c:pt>
                <c:pt idx="1466">
                  <c:v>5.29</c:v>
                </c:pt>
                <c:pt idx="1467">
                  <c:v>6.32</c:v>
                </c:pt>
                <c:pt idx="1468">
                  <c:v>4.82</c:v>
                </c:pt>
                <c:pt idx="1469">
                  <c:v>5.42</c:v>
                </c:pt>
                <c:pt idx="1470">
                  <c:v>5.19</c:v>
                </c:pt>
                <c:pt idx="1471">
                  <c:v>5.41</c:v>
                </c:pt>
                <c:pt idx="1472">
                  <c:v>5.65</c:v>
                </c:pt>
                <c:pt idx="1473">
                  <c:v>4.75</c:v>
                </c:pt>
                <c:pt idx="1474">
                  <c:v>5.28</c:v>
                </c:pt>
                <c:pt idx="1475">
                  <c:v>4.42</c:v>
                </c:pt>
                <c:pt idx="1476">
                  <c:v>5.47</c:v>
                </c:pt>
                <c:pt idx="1477">
                  <c:v>5.35</c:v>
                </c:pt>
                <c:pt idx="1478">
                  <c:v>4.79</c:v>
                </c:pt>
                <c:pt idx="1479">
                  <c:v>5.0199999999999996</c:v>
                </c:pt>
                <c:pt idx="1480">
                  <c:v>5</c:v>
                </c:pt>
                <c:pt idx="1481">
                  <c:v>5.13</c:v>
                </c:pt>
                <c:pt idx="1482">
                  <c:v>5.62</c:v>
                </c:pt>
                <c:pt idx="1483">
                  <c:v>5.19</c:v>
                </c:pt>
                <c:pt idx="1484">
                  <c:v>6.46</c:v>
                </c:pt>
                <c:pt idx="1485">
                  <c:v>5.9</c:v>
                </c:pt>
                <c:pt idx="1486">
                  <c:v>5.12</c:v>
                </c:pt>
                <c:pt idx="1487">
                  <c:v>5.13</c:v>
                </c:pt>
                <c:pt idx="1488">
                  <c:v>7.13</c:v>
                </c:pt>
                <c:pt idx="1489">
                  <c:v>5.82</c:v>
                </c:pt>
                <c:pt idx="1490">
                  <c:v>5.61</c:v>
                </c:pt>
                <c:pt idx="1491">
                  <c:v>5.34</c:v>
                </c:pt>
                <c:pt idx="1492">
                  <c:v>4.96</c:v>
                </c:pt>
                <c:pt idx="1493">
                  <c:v>5.32</c:v>
                </c:pt>
                <c:pt idx="1494">
                  <c:v>5.54</c:v>
                </c:pt>
                <c:pt idx="1495">
                  <c:v>5.67</c:v>
                </c:pt>
                <c:pt idx="1496">
                  <c:v>5.28</c:v>
                </c:pt>
                <c:pt idx="1497">
                  <c:v>6.19</c:v>
                </c:pt>
                <c:pt idx="1498">
                  <c:v>5.64</c:v>
                </c:pt>
                <c:pt idx="1499">
                  <c:v>7.67</c:v>
                </c:pt>
                <c:pt idx="1500">
                  <c:v>5.43</c:v>
                </c:pt>
                <c:pt idx="1501">
                  <c:v>6.09</c:v>
                </c:pt>
                <c:pt idx="1502">
                  <c:v>5.35</c:v>
                </c:pt>
                <c:pt idx="1503">
                  <c:v>5.37</c:v>
                </c:pt>
                <c:pt idx="1504">
                  <c:v>5.43</c:v>
                </c:pt>
                <c:pt idx="1505">
                  <c:v>5.8</c:v>
                </c:pt>
                <c:pt idx="1506">
                  <c:v>5.0999999999999996</c:v>
                </c:pt>
                <c:pt idx="1507">
                  <c:v>5.48</c:v>
                </c:pt>
                <c:pt idx="1508">
                  <c:v>5.59</c:v>
                </c:pt>
                <c:pt idx="1509">
                  <c:v>7.06</c:v>
                </c:pt>
                <c:pt idx="1510">
                  <c:v>4.8899999999999997</c:v>
                </c:pt>
                <c:pt idx="1511">
                  <c:v>5.1100000000000003</c:v>
                </c:pt>
                <c:pt idx="1512">
                  <c:v>5.46</c:v>
                </c:pt>
                <c:pt idx="1513">
                  <c:v>7.06</c:v>
                </c:pt>
                <c:pt idx="1514">
                  <c:v>5.47</c:v>
                </c:pt>
                <c:pt idx="1515">
                  <c:v>5.93</c:v>
                </c:pt>
                <c:pt idx="1516">
                  <c:v>4.63</c:v>
                </c:pt>
                <c:pt idx="1517">
                  <c:v>5.0999999999999996</c:v>
                </c:pt>
                <c:pt idx="1518">
                  <c:v>6.45</c:v>
                </c:pt>
                <c:pt idx="1519">
                  <c:v>5.27</c:v>
                </c:pt>
                <c:pt idx="1520">
                  <c:v>4.78</c:v>
                </c:pt>
                <c:pt idx="1521">
                  <c:v>5.3</c:v>
                </c:pt>
                <c:pt idx="1522">
                  <c:v>4.79</c:v>
                </c:pt>
                <c:pt idx="1523">
                  <c:v>5.57</c:v>
                </c:pt>
                <c:pt idx="1524">
                  <c:v>6.08</c:v>
                </c:pt>
                <c:pt idx="1525">
                  <c:v>4.95</c:v>
                </c:pt>
                <c:pt idx="1526">
                  <c:v>5.71</c:v>
                </c:pt>
                <c:pt idx="1527">
                  <c:v>5.54</c:v>
                </c:pt>
                <c:pt idx="1528">
                  <c:v>5.77</c:v>
                </c:pt>
                <c:pt idx="1529">
                  <c:v>5.13</c:v>
                </c:pt>
                <c:pt idx="1530">
                  <c:v>4.92</c:v>
                </c:pt>
                <c:pt idx="1531">
                  <c:v>6.12</c:v>
                </c:pt>
                <c:pt idx="1532">
                  <c:v>5.51</c:v>
                </c:pt>
                <c:pt idx="1533">
                  <c:v>5.2</c:v>
                </c:pt>
                <c:pt idx="1534">
                  <c:v>6.01</c:v>
                </c:pt>
                <c:pt idx="1535">
                  <c:v>5.49</c:v>
                </c:pt>
                <c:pt idx="1536">
                  <c:v>4.6900000000000004</c:v>
                </c:pt>
                <c:pt idx="1537">
                  <c:v>5.44</c:v>
                </c:pt>
                <c:pt idx="1538">
                  <c:v>5.32</c:v>
                </c:pt>
                <c:pt idx="1539">
                  <c:v>6.54</c:v>
                </c:pt>
                <c:pt idx="1540">
                  <c:v>6.15</c:v>
                </c:pt>
                <c:pt idx="1541">
                  <c:v>6.92</c:v>
                </c:pt>
                <c:pt idx="1542">
                  <c:v>6.34</c:v>
                </c:pt>
                <c:pt idx="1543">
                  <c:v>8.92</c:v>
                </c:pt>
                <c:pt idx="1544">
                  <c:v>6.27</c:v>
                </c:pt>
                <c:pt idx="1545">
                  <c:v>6.15</c:v>
                </c:pt>
                <c:pt idx="1546">
                  <c:v>6.4</c:v>
                </c:pt>
                <c:pt idx="1547">
                  <c:v>6.69</c:v>
                </c:pt>
                <c:pt idx="1548">
                  <c:v>6</c:v>
                </c:pt>
                <c:pt idx="1549">
                  <c:v>6.82</c:v>
                </c:pt>
                <c:pt idx="1550">
                  <c:v>8.23</c:v>
                </c:pt>
                <c:pt idx="1551">
                  <c:v>7.04</c:v>
                </c:pt>
                <c:pt idx="1552">
                  <c:v>6</c:v>
                </c:pt>
                <c:pt idx="1553">
                  <c:v>6.62</c:v>
                </c:pt>
                <c:pt idx="1554">
                  <c:v>6.19</c:v>
                </c:pt>
                <c:pt idx="1555">
                  <c:v>5.52</c:v>
                </c:pt>
                <c:pt idx="1556">
                  <c:v>4.97</c:v>
                </c:pt>
                <c:pt idx="1557">
                  <c:v>6.59</c:v>
                </c:pt>
                <c:pt idx="1558">
                  <c:v>5.03</c:v>
                </c:pt>
                <c:pt idx="1559">
                  <c:v>5.53</c:v>
                </c:pt>
                <c:pt idx="1560">
                  <c:v>5.21</c:v>
                </c:pt>
                <c:pt idx="1561">
                  <c:v>6.25</c:v>
                </c:pt>
                <c:pt idx="1562">
                  <c:v>6.28</c:v>
                </c:pt>
                <c:pt idx="1563">
                  <c:v>5.23</c:v>
                </c:pt>
                <c:pt idx="1564">
                  <c:v>5.04</c:v>
                </c:pt>
                <c:pt idx="1565">
                  <c:v>4.6399999999999997</c:v>
                </c:pt>
                <c:pt idx="1566">
                  <c:v>6.25</c:v>
                </c:pt>
                <c:pt idx="1567">
                  <c:v>7.09</c:v>
                </c:pt>
                <c:pt idx="1568">
                  <c:v>4.62</c:v>
                </c:pt>
                <c:pt idx="1569">
                  <c:v>4.63</c:v>
                </c:pt>
                <c:pt idx="1570">
                  <c:v>5.62</c:v>
                </c:pt>
                <c:pt idx="1571">
                  <c:v>5.42</c:v>
                </c:pt>
                <c:pt idx="1572">
                  <c:v>5.84</c:v>
                </c:pt>
                <c:pt idx="1573">
                  <c:v>6</c:v>
                </c:pt>
                <c:pt idx="1574">
                  <c:v>6.03</c:v>
                </c:pt>
                <c:pt idx="1575">
                  <c:v>5.38</c:v>
                </c:pt>
                <c:pt idx="1576">
                  <c:v>6.45</c:v>
                </c:pt>
                <c:pt idx="1577">
                  <c:v>5.73</c:v>
                </c:pt>
                <c:pt idx="1578">
                  <c:v>5.36</c:v>
                </c:pt>
                <c:pt idx="1579">
                  <c:v>6.54</c:v>
                </c:pt>
                <c:pt idx="1580">
                  <c:v>6.39</c:v>
                </c:pt>
                <c:pt idx="1581">
                  <c:v>5.19</c:v>
                </c:pt>
                <c:pt idx="1582">
                  <c:v>5.22</c:v>
                </c:pt>
                <c:pt idx="1583">
                  <c:v>5.7</c:v>
                </c:pt>
                <c:pt idx="1584">
                  <c:v>6.62</c:v>
                </c:pt>
                <c:pt idx="1585">
                  <c:v>5.42</c:v>
                </c:pt>
                <c:pt idx="1586">
                  <c:v>5.99</c:v>
                </c:pt>
                <c:pt idx="1587">
                  <c:v>6.56</c:v>
                </c:pt>
                <c:pt idx="1588">
                  <c:v>5.69</c:v>
                </c:pt>
                <c:pt idx="1589">
                  <c:v>6.16</c:v>
                </c:pt>
                <c:pt idx="1590">
                  <c:v>5.01</c:v>
                </c:pt>
                <c:pt idx="1591">
                  <c:v>5.65</c:v>
                </c:pt>
                <c:pt idx="1592">
                  <c:v>5.85</c:v>
                </c:pt>
                <c:pt idx="1593">
                  <c:v>5.4</c:v>
                </c:pt>
                <c:pt idx="1594">
                  <c:v>7.41</c:v>
                </c:pt>
                <c:pt idx="1595">
                  <c:v>7.82</c:v>
                </c:pt>
                <c:pt idx="1596">
                  <c:v>5.48</c:v>
                </c:pt>
                <c:pt idx="1597">
                  <c:v>7.4</c:v>
                </c:pt>
                <c:pt idx="1598">
                  <c:v>7.1</c:v>
                </c:pt>
                <c:pt idx="1599">
                  <c:v>5.84</c:v>
                </c:pt>
                <c:pt idx="1600">
                  <c:v>4.8600000000000003</c:v>
                </c:pt>
                <c:pt idx="1601">
                  <c:v>5.35</c:v>
                </c:pt>
                <c:pt idx="1602">
                  <c:v>6.46</c:v>
                </c:pt>
                <c:pt idx="1603">
                  <c:v>5.62</c:v>
                </c:pt>
                <c:pt idx="1604">
                  <c:v>6.52</c:v>
                </c:pt>
                <c:pt idx="1605">
                  <c:v>6.15</c:v>
                </c:pt>
                <c:pt idx="1606">
                  <c:v>6.1</c:v>
                </c:pt>
                <c:pt idx="1607">
                  <c:v>6.29</c:v>
                </c:pt>
                <c:pt idx="1608">
                  <c:v>6.49</c:v>
                </c:pt>
                <c:pt idx="1609">
                  <c:v>6.94</c:v>
                </c:pt>
                <c:pt idx="1610">
                  <c:v>5.73</c:v>
                </c:pt>
                <c:pt idx="1611">
                  <c:v>4.82</c:v>
                </c:pt>
                <c:pt idx="1612">
                  <c:v>7.41</c:v>
                </c:pt>
                <c:pt idx="1613">
                  <c:v>7.11</c:v>
                </c:pt>
                <c:pt idx="1614">
                  <c:v>5.76</c:v>
                </c:pt>
                <c:pt idx="1615">
                  <c:v>5.43</c:v>
                </c:pt>
                <c:pt idx="1616">
                  <c:v>5.15</c:v>
                </c:pt>
                <c:pt idx="1617">
                  <c:v>6.51</c:v>
                </c:pt>
                <c:pt idx="1618">
                  <c:v>6.21</c:v>
                </c:pt>
                <c:pt idx="1619">
                  <c:v>4.8499999999999996</c:v>
                </c:pt>
                <c:pt idx="1620">
                  <c:v>4.93</c:v>
                </c:pt>
                <c:pt idx="1621">
                  <c:v>5.46</c:v>
                </c:pt>
                <c:pt idx="1622">
                  <c:v>5.22</c:v>
                </c:pt>
                <c:pt idx="1623">
                  <c:v>6.19</c:v>
                </c:pt>
                <c:pt idx="1624">
                  <c:v>6.84</c:v>
                </c:pt>
                <c:pt idx="1625">
                  <c:v>5.97</c:v>
                </c:pt>
                <c:pt idx="1626">
                  <c:v>5.51</c:v>
                </c:pt>
                <c:pt idx="1627">
                  <c:v>5.64</c:v>
                </c:pt>
                <c:pt idx="1628">
                  <c:v>6.98</c:v>
                </c:pt>
                <c:pt idx="1629">
                  <c:v>5.54</c:v>
                </c:pt>
                <c:pt idx="1630">
                  <c:v>5.69</c:v>
                </c:pt>
                <c:pt idx="1631">
                  <c:v>5.0599999999999996</c:v>
                </c:pt>
                <c:pt idx="1632">
                  <c:v>5.27</c:v>
                </c:pt>
                <c:pt idx="1633">
                  <c:v>7.48</c:v>
                </c:pt>
                <c:pt idx="1634">
                  <c:v>5.01</c:v>
                </c:pt>
                <c:pt idx="1635">
                  <c:v>6.47</c:v>
                </c:pt>
                <c:pt idx="1636">
                  <c:v>5.77</c:v>
                </c:pt>
                <c:pt idx="1637">
                  <c:v>4.24</c:v>
                </c:pt>
                <c:pt idx="1638">
                  <c:v>5.3</c:v>
                </c:pt>
                <c:pt idx="1639">
                  <c:v>6.06</c:v>
                </c:pt>
                <c:pt idx="1640">
                  <c:v>5.35</c:v>
                </c:pt>
                <c:pt idx="1641">
                  <c:v>6.54</c:v>
                </c:pt>
                <c:pt idx="1642">
                  <c:v>6.01</c:v>
                </c:pt>
                <c:pt idx="1643">
                  <c:v>6.43</c:v>
                </c:pt>
                <c:pt idx="1644">
                  <c:v>4.96</c:v>
                </c:pt>
                <c:pt idx="1645">
                  <c:v>5.44</c:v>
                </c:pt>
                <c:pt idx="1646">
                  <c:v>4.8899999999999997</c:v>
                </c:pt>
                <c:pt idx="1647">
                  <c:v>5.14</c:v>
                </c:pt>
                <c:pt idx="1648">
                  <c:v>6.03</c:v>
                </c:pt>
                <c:pt idx="1649">
                  <c:v>6.45</c:v>
                </c:pt>
                <c:pt idx="1650">
                  <c:v>7.56</c:v>
                </c:pt>
                <c:pt idx="1651">
                  <c:v>6.3</c:v>
                </c:pt>
                <c:pt idx="1652">
                  <c:v>6.92</c:v>
                </c:pt>
                <c:pt idx="1653">
                  <c:v>5.72</c:v>
                </c:pt>
                <c:pt idx="1654">
                  <c:v>5.37</c:v>
                </c:pt>
                <c:pt idx="1655">
                  <c:v>5.75</c:v>
                </c:pt>
                <c:pt idx="1656">
                  <c:v>5.2</c:v>
                </c:pt>
                <c:pt idx="1657">
                  <c:v>5.47</c:v>
                </c:pt>
                <c:pt idx="1658">
                  <c:v>5.0199999999999996</c:v>
                </c:pt>
                <c:pt idx="1659">
                  <c:v>5.6</c:v>
                </c:pt>
                <c:pt idx="1660">
                  <c:v>5.89</c:v>
                </c:pt>
                <c:pt idx="1661">
                  <c:v>5.0999999999999996</c:v>
                </c:pt>
                <c:pt idx="1662">
                  <c:v>5.05</c:v>
                </c:pt>
                <c:pt idx="1663">
                  <c:v>5.48</c:v>
                </c:pt>
                <c:pt idx="1664">
                  <c:v>5.8</c:v>
                </c:pt>
                <c:pt idx="1665">
                  <c:v>5.64</c:v>
                </c:pt>
                <c:pt idx="1666">
                  <c:v>5.46</c:v>
                </c:pt>
                <c:pt idx="1667">
                  <c:v>6.09</c:v>
                </c:pt>
                <c:pt idx="1668">
                  <c:v>5.34</c:v>
                </c:pt>
                <c:pt idx="1669">
                  <c:v>5.44</c:v>
                </c:pt>
                <c:pt idx="1670">
                  <c:v>5.31</c:v>
                </c:pt>
                <c:pt idx="1671">
                  <c:v>5.77</c:v>
                </c:pt>
                <c:pt idx="1672">
                  <c:v>5.18</c:v>
                </c:pt>
                <c:pt idx="1673">
                  <c:v>4.92</c:v>
                </c:pt>
                <c:pt idx="1674">
                  <c:v>5.12</c:v>
                </c:pt>
                <c:pt idx="1675">
                  <c:v>5.52</c:v>
                </c:pt>
                <c:pt idx="1676">
                  <c:v>5.57</c:v>
                </c:pt>
                <c:pt idx="1677">
                  <c:v>5.98</c:v>
                </c:pt>
                <c:pt idx="1678">
                  <c:v>4.84</c:v>
                </c:pt>
                <c:pt idx="1679">
                  <c:v>5.55</c:v>
                </c:pt>
                <c:pt idx="1680">
                  <c:v>5.81</c:v>
                </c:pt>
                <c:pt idx="1681">
                  <c:v>6.2</c:v>
                </c:pt>
                <c:pt idx="1682">
                  <c:v>5.35</c:v>
                </c:pt>
                <c:pt idx="1683">
                  <c:v>5.82</c:v>
                </c:pt>
                <c:pt idx="1684">
                  <c:v>6.95</c:v>
                </c:pt>
                <c:pt idx="1685">
                  <c:v>5.21</c:v>
                </c:pt>
                <c:pt idx="1686">
                  <c:v>5.9</c:v>
                </c:pt>
                <c:pt idx="1687">
                  <c:v>5.68</c:v>
                </c:pt>
                <c:pt idx="1688">
                  <c:v>5.8</c:v>
                </c:pt>
                <c:pt idx="1689">
                  <c:v>6.26</c:v>
                </c:pt>
                <c:pt idx="1690">
                  <c:v>6.48</c:v>
                </c:pt>
                <c:pt idx="1691">
                  <c:v>6.84</c:v>
                </c:pt>
                <c:pt idx="1692">
                  <c:v>6.54</c:v>
                </c:pt>
                <c:pt idx="1693">
                  <c:v>6.21</c:v>
                </c:pt>
                <c:pt idx="1694">
                  <c:v>6.27</c:v>
                </c:pt>
                <c:pt idx="1695">
                  <c:v>5.22</c:v>
                </c:pt>
                <c:pt idx="1696">
                  <c:v>4.63</c:v>
                </c:pt>
                <c:pt idx="1697">
                  <c:v>6.48</c:v>
                </c:pt>
                <c:pt idx="1698">
                  <c:v>5.52</c:v>
                </c:pt>
                <c:pt idx="1699">
                  <c:v>5.07</c:v>
                </c:pt>
                <c:pt idx="1700">
                  <c:v>5.31</c:v>
                </c:pt>
                <c:pt idx="1701">
                  <c:v>5.43</c:v>
                </c:pt>
                <c:pt idx="1702">
                  <c:v>6.12</c:v>
                </c:pt>
                <c:pt idx="1703">
                  <c:v>5.48</c:v>
                </c:pt>
                <c:pt idx="1704">
                  <c:v>5.76</c:v>
                </c:pt>
                <c:pt idx="1705">
                  <c:v>4.97</c:v>
                </c:pt>
                <c:pt idx="1706">
                  <c:v>5.12</c:v>
                </c:pt>
                <c:pt idx="1707">
                  <c:v>5.59</c:v>
                </c:pt>
                <c:pt idx="1708">
                  <c:v>5.42</c:v>
                </c:pt>
                <c:pt idx="1709">
                  <c:v>5.26</c:v>
                </c:pt>
                <c:pt idx="1710">
                  <c:v>4.88</c:v>
                </c:pt>
                <c:pt idx="1711">
                  <c:v>5.09</c:v>
                </c:pt>
                <c:pt idx="1712">
                  <c:v>5.74</c:v>
                </c:pt>
                <c:pt idx="1713">
                  <c:v>4.7699999999999996</c:v>
                </c:pt>
                <c:pt idx="1714">
                  <c:v>5.07</c:v>
                </c:pt>
                <c:pt idx="1715">
                  <c:v>5.73</c:v>
                </c:pt>
                <c:pt idx="1716">
                  <c:v>5.95</c:v>
                </c:pt>
                <c:pt idx="1717">
                  <c:v>6.24</c:v>
                </c:pt>
                <c:pt idx="1718">
                  <c:v>5.5</c:v>
                </c:pt>
                <c:pt idx="1719">
                  <c:v>5.63</c:v>
                </c:pt>
                <c:pt idx="1720">
                  <c:v>6.31</c:v>
                </c:pt>
                <c:pt idx="1721">
                  <c:v>5.56</c:v>
                </c:pt>
                <c:pt idx="1722">
                  <c:v>5.16</c:v>
                </c:pt>
                <c:pt idx="1723">
                  <c:v>5.69</c:v>
                </c:pt>
                <c:pt idx="1724">
                  <c:v>5.33</c:v>
                </c:pt>
                <c:pt idx="1725">
                  <c:v>5.05</c:v>
                </c:pt>
                <c:pt idx="1726">
                  <c:v>4.8600000000000003</c:v>
                </c:pt>
                <c:pt idx="1727">
                  <c:v>4.7699999999999996</c:v>
                </c:pt>
                <c:pt idx="1728">
                  <c:v>5.66</c:v>
                </c:pt>
                <c:pt idx="1729">
                  <c:v>5.55</c:v>
                </c:pt>
                <c:pt idx="1730">
                  <c:v>5.08</c:v>
                </c:pt>
                <c:pt idx="1731">
                  <c:v>5.16</c:v>
                </c:pt>
                <c:pt idx="1732">
                  <c:v>7.54</c:v>
                </c:pt>
                <c:pt idx="1733">
                  <c:v>4.1399999999999997</c:v>
                </c:pt>
                <c:pt idx="1734">
                  <c:v>5.15</c:v>
                </c:pt>
                <c:pt idx="1735">
                  <c:v>5.31</c:v>
                </c:pt>
                <c:pt idx="1736">
                  <c:v>5.05</c:v>
                </c:pt>
                <c:pt idx="1737">
                  <c:v>5.62</c:v>
                </c:pt>
                <c:pt idx="1738">
                  <c:v>4.96</c:v>
                </c:pt>
                <c:pt idx="1739">
                  <c:v>4.5999999999999996</c:v>
                </c:pt>
                <c:pt idx="1740">
                  <c:v>5.29</c:v>
                </c:pt>
                <c:pt idx="1741">
                  <c:v>5.19</c:v>
                </c:pt>
                <c:pt idx="1742">
                  <c:v>5.38</c:v>
                </c:pt>
                <c:pt idx="1743">
                  <c:v>5.69</c:v>
                </c:pt>
                <c:pt idx="1744">
                  <c:v>5.21</c:v>
                </c:pt>
                <c:pt idx="1745">
                  <c:v>5.36</c:v>
                </c:pt>
                <c:pt idx="1746">
                  <c:v>5.25</c:v>
                </c:pt>
                <c:pt idx="1747">
                  <c:v>5.19</c:v>
                </c:pt>
                <c:pt idx="1748">
                  <c:v>6.15</c:v>
                </c:pt>
                <c:pt idx="1749">
                  <c:v>5.22</c:v>
                </c:pt>
                <c:pt idx="1750">
                  <c:v>5.31</c:v>
                </c:pt>
                <c:pt idx="1751">
                  <c:v>5.49</c:v>
                </c:pt>
                <c:pt idx="1752">
                  <c:v>6.14</c:v>
                </c:pt>
                <c:pt idx="1753">
                  <c:v>5.12</c:v>
                </c:pt>
                <c:pt idx="1754">
                  <c:v>5.84</c:v>
                </c:pt>
                <c:pt idx="1755">
                  <c:v>4.6900000000000004</c:v>
                </c:pt>
                <c:pt idx="1756">
                  <c:v>5.52</c:v>
                </c:pt>
                <c:pt idx="1757">
                  <c:v>5.95</c:v>
                </c:pt>
                <c:pt idx="1758">
                  <c:v>6.37</c:v>
                </c:pt>
                <c:pt idx="1759">
                  <c:v>4.8</c:v>
                </c:pt>
                <c:pt idx="1760">
                  <c:v>4.99</c:v>
                </c:pt>
                <c:pt idx="1761">
                  <c:v>5.39</c:v>
                </c:pt>
                <c:pt idx="1762">
                  <c:v>4.8099999999999996</c:v>
                </c:pt>
                <c:pt idx="1763">
                  <c:v>4.96</c:v>
                </c:pt>
                <c:pt idx="1764">
                  <c:v>6.09</c:v>
                </c:pt>
                <c:pt idx="1765">
                  <c:v>5.48</c:v>
                </c:pt>
                <c:pt idx="1766">
                  <c:v>5.67</c:v>
                </c:pt>
                <c:pt idx="1767">
                  <c:v>5.43</c:v>
                </c:pt>
                <c:pt idx="1768">
                  <c:v>4.51</c:v>
                </c:pt>
                <c:pt idx="1769">
                  <c:v>5.09</c:v>
                </c:pt>
                <c:pt idx="1770">
                  <c:v>4.82</c:v>
                </c:pt>
                <c:pt idx="1771">
                  <c:v>5.91</c:v>
                </c:pt>
                <c:pt idx="1772">
                  <c:v>5.51</c:v>
                </c:pt>
                <c:pt idx="1773">
                  <c:v>6.39</c:v>
                </c:pt>
                <c:pt idx="1774">
                  <c:v>5.09</c:v>
                </c:pt>
                <c:pt idx="1775">
                  <c:v>6.09</c:v>
                </c:pt>
                <c:pt idx="1776">
                  <c:v>4.79</c:v>
                </c:pt>
                <c:pt idx="1777">
                  <c:v>4.87</c:v>
                </c:pt>
                <c:pt idx="1778">
                  <c:v>5.35</c:v>
                </c:pt>
                <c:pt idx="1779">
                  <c:v>5</c:v>
                </c:pt>
                <c:pt idx="1780">
                  <c:v>4.68</c:v>
                </c:pt>
                <c:pt idx="1781">
                  <c:v>5.0199999999999996</c:v>
                </c:pt>
                <c:pt idx="1782">
                  <c:v>6.29</c:v>
                </c:pt>
                <c:pt idx="1783">
                  <c:v>6.45</c:v>
                </c:pt>
                <c:pt idx="1784">
                  <c:v>4.97</c:v>
                </c:pt>
                <c:pt idx="1785">
                  <c:v>5.0999999999999996</c:v>
                </c:pt>
                <c:pt idx="1786">
                  <c:v>5.05</c:v>
                </c:pt>
                <c:pt idx="1787">
                  <c:v>4.87</c:v>
                </c:pt>
                <c:pt idx="1788">
                  <c:v>6.08</c:v>
                </c:pt>
                <c:pt idx="1789">
                  <c:v>6.43</c:v>
                </c:pt>
                <c:pt idx="1790">
                  <c:v>5.61</c:v>
                </c:pt>
                <c:pt idx="1791">
                  <c:v>5.32</c:v>
                </c:pt>
                <c:pt idx="1792">
                  <c:v>5.16</c:v>
                </c:pt>
                <c:pt idx="1793">
                  <c:v>5.12</c:v>
                </c:pt>
                <c:pt idx="1794">
                  <c:v>5.17</c:v>
                </c:pt>
                <c:pt idx="1795">
                  <c:v>5.81</c:v>
                </c:pt>
                <c:pt idx="1796">
                  <c:v>5.63</c:v>
                </c:pt>
                <c:pt idx="1797">
                  <c:v>4.97</c:v>
                </c:pt>
                <c:pt idx="1798">
                  <c:v>5.77</c:v>
                </c:pt>
                <c:pt idx="1799">
                  <c:v>5.92</c:v>
                </c:pt>
                <c:pt idx="1800">
                  <c:v>6.18</c:v>
                </c:pt>
                <c:pt idx="1801">
                  <c:v>5.25</c:v>
                </c:pt>
                <c:pt idx="1802">
                  <c:v>5.4</c:v>
                </c:pt>
                <c:pt idx="1803">
                  <c:v>6.11</c:v>
                </c:pt>
                <c:pt idx="1804">
                  <c:v>5.63</c:v>
                </c:pt>
                <c:pt idx="1805">
                  <c:v>5.42</c:v>
                </c:pt>
                <c:pt idx="1806">
                  <c:v>5.94</c:v>
                </c:pt>
                <c:pt idx="1807">
                  <c:v>6.1</c:v>
                </c:pt>
                <c:pt idx="1808">
                  <c:v>5.39</c:v>
                </c:pt>
                <c:pt idx="1809">
                  <c:v>5.55</c:v>
                </c:pt>
                <c:pt idx="1810">
                  <c:v>4.8899999999999997</c:v>
                </c:pt>
                <c:pt idx="1811">
                  <c:v>6.13</c:v>
                </c:pt>
                <c:pt idx="1812">
                  <c:v>5.59</c:v>
                </c:pt>
                <c:pt idx="1813">
                  <c:v>5.47</c:v>
                </c:pt>
                <c:pt idx="1814">
                  <c:v>5.96</c:v>
                </c:pt>
                <c:pt idx="1815">
                  <c:v>5.28</c:v>
                </c:pt>
                <c:pt idx="1816">
                  <c:v>7.54</c:v>
                </c:pt>
                <c:pt idx="1817">
                  <c:v>6.22</c:v>
                </c:pt>
                <c:pt idx="1818">
                  <c:v>6.12</c:v>
                </c:pt>
                <c:pt idx="1819">
                  <c:v>6.14</c:v>
                </c:pt>
                <c:pt idx="1820">
                  <c:v>5.66</c:v>
                </c:pt>
                <c:pt idx="1821">
                  <c:v>5.73</c:v>
                </c:pt>
                <c:pt idx="1822">
                  <c:v>6.21</c:v>
                </c:pt>
                <c:pt idx="1823">
                  <c:v>6.41</c:v>
                </c:pt>
                <c:pt idx="1824">
                  <c:v>4.59</c:v>
                </c:pt>
                <c:pt idx="1825">
                  <c:v>5.9</c:v>
                </c:pt>
                <c:pt idx="1826">
                  <c:v>5.26</c:v>
                </c:pt>
                <c:pt idx="1827">
                  <c:v>5.97</c:v>
                </c:pt>
                <c:pt idx="1828">
                  <c:v>6.15</c:v>
                </c:pt>
                <c:pt idx="1829">
                  <c:v>5.3</c:v>
                </c:pt>
                <c:pt idx="1830">
                  <c:v>5.45</c:v>
                </c:pt>
                <c:pt idx="1831">
                  <c:v>6.39</c:v>
                </c:pt>
                <c:pt idx="1832">
                  <c:v>5.39</c:v>
                </c:pt>
                <c:pt idx="1833">
                  <c:v>5.59</c:v>
                </c:pt>
                <c:pt idx="1834">
                  <c:v>5.46</c:v>
                </c:pt>
                <c:pt idx="1835">
                  <c:v>6.07</c:v>
                </c:pt>
                <c:pt idx="1836">
                  <c:v>5.79</c:v>
                </c:pt>
                <c:pt idx="1837">
                  <c:v>6.24</c:v>
                </c:pt>
                <c:pt idx="1838">
                  <c:v>5.59</c:v>
                </c:pt>
                <c:pt idx="1839">
                  <c:v>5.52</c:v>
                </c:pt>
                <c:pt idx="1840">
                  <c:v>5.58</c:v>
                </c:pt>
                <c:pt idx="1841">
                  <c:v>5.47</c:v>
                </c:pt>
                <c:pt idx="1842">
                  <c:v>5.44</c:v>
                </c:pt>
                <c:pt idx="1843">
                  <c:v>6.02</c:v>
                </c:pt>
                <c:pt idx="1844">
                  <c:v>6.06</c:v>
                </c:pt>
                <c:pt idx="1845">
                  <c:v>6.09</c:v>
                </c:pt>
                <c:pt idx="1846">
                  <c:v>6.21</c:v>
                </c:pt>
                <c:pt idx="1847">
                  <c:v>6.99</c:v>
                </c:pt>
                <c:pt idx="1848">
                  <c:v>6.08</c:v>
                </c:pt>
                <c:pt idx="1849">
                  <c:v>5.93</c:v>
                </c:pt>
                <c:pt idx="1850">
                  <c:v>4.04</c:v>
                </c:pt>
                <c:pt idx="1851">
                  <c:v>5.63</c:v>
                </c:pt>
                <c:pt idx="1852">
                  <c:v>4.96</c:v>
                </c:pt>
                <c:pt idx="1853">
                  <c:v>5.73</c:v>
                </c:pt>
                <c:pt idx="1854">
                  <c:v>6.23</c:v>
                </c:pt>
                <c:pt idx="1855">
                  <c:v>5.58</c:v>
                </c:pt>
                <c:pt idx="1856">
                  <c:v>5.3</c:v>
                </c:pt>
                <c:pt idx="1857">
                  <c:v>5.95</c:v>
                </c:pt>
                <c:pt idx="1858">
                  <c:v>5.28</c:v>
                </c:pt>
                <c:pt idx="1859">
                  <c:v>5.89</c:v>
                </c:pt>
                <c:pt idx="1860">
                  <c:v>6.14</c:v>
                </c:pt>
                <c:pt idx="1861">
                  <c:v>4.43</c:v>
                </c:pt>
                <c:pt idx="1862">
                  <c:v>6.69</c:v>
                </c:pt>
                <c:pt idx="1863">
                  <c:v>4.6900000000000004</c:v>
                </c:pt>
                <c:pt idx="1864">
                  <c:v>4.93</c:v>
                </c:pt>
                <c:pt idx="1865">
                  <c:v>6.03</c:v>
                </c:pt>
                <c:pt idx="1866">
                  <c:v>4.18</c:v>
                </c:pt>
                <c:pt idx="1867">
                  <c:v>5.27</c:v>
                </c:pt>
                <c:pt idx="1868">
                  <c:v>6.46</c:v>
                </c:pt>
                <c:pt idx="1869">
                  <c:v>5.74</c:v>
                </c:pt>
                <c:pt idx="1870">
                  <c:v>7.44</c:v>
                </c:pt>
                <c:pt idx="1871">
                  <c:v>5.72</c:v>
                </c:pt>
                <c:pt idx="1872">
                  <c:v>5.95</c:v>
                </c:pt>
                <c:pt idx="1873">
                  <c:v>5.91</c:v>
                </c:pt>
                <c:pt idx="1874">
                  <c:v>6.28</c:v>
                </c:pt>
                <c:pt idx="1875">
                  <c:v>5.25</c:v>
                </c:pt>
                <c:pt idx="1876">
                  <c:v>4.12</c:v>
                </c:pt>
                <c:pt idx="1877">
                  <c:v>5.77</c:v>
                </c:pt>
                <c:pt idx="1878">
                  <c:v>5.12</c:v>
                </c:pt>
                <c:pt idx="1879">
                  <c:v>6.28</c:v>
                </c:pt>
                <c:pt idx="1880">
                  <c:v>6.05</c:v>
                </c:pt>
                <c:pt idx="1881">
                  <c:v>4.95</c:v>
                </c:pt>
                <c:pt idx="1882">
                  <c:v>5.73</c:v>
                </c:pt>
                <c:pt idx="1883">
                  <c:v>5.36</c:v>
                </c:pt>
                <c:pt idx="1884">
                  <c:v>6.25</c:v>
                </c:pt>
                <c:pt idx="1885">
                  <c:v>7.25</c:v>
                </c:pt>
                <c:pt idx="1886">
                  <c:v>5.71</c:v>
                </c:pt>
                <c:pt idx="1887">
                  <c:v>5.23</c:v>
                </c:pt>
                <c:pt idx="1888">
                  <c:v>5.89</c:v>
                </c:pt>
                <c:pt idx="1889">
                  <c:v>7.22</c:v>
                </c:pt>
                <c:pt idx="1890">
                  <c:v>5.45</c:v>
                </c:pt>
                <c:pt idx="1891">
                  <c:v>5.0599999999999996</c:v>
                </c:pt>
                <c:pt idx="1892">
                  <c:v>4.8600000000000003</c:v>
                </c:pt>
                <c:pt idx="1893">
                  <c:v>6.4</c:v>
                </c:pt>
                <c:pt idx="1894">
                  <c:v>5.61</c:v>
                </c:pt>
                <c:pt idx="1895">
                  <c:v>5.64</c:v>
                </c:pt>
                <c:pt idx="1896">
                  <c:v>5.63</c:v>
                </c:pt>
                <c:pt idx="1897">
                  <c:v>5.07</c:v>
                </c:pt>
                <c:pt idx="1898">
                  <c:v>5.17</c:v>
                </c:pt>
                <c:pt idx="1899">
                  <c:v>6.2</c:v>
                </c:pt>
                <c:pt idx="1900">
                  <c:v>5</c:v>
                </c:pt>
                <c:pt idx="1901">
                  <c:v>5.51</c:v>
                </c:pt>
                <c:pt idx="1902">
                  <c:v>6.36</c:v>
                </c:pt>
                <c:pt idx="1903">
                  <c:v>6.44</c:v>
                </c:pt>
                <c:pt idx="1904">
                  <c:v>5.19</c:v>
                </c:pt>
                <c:pt idx="1905">
                  <c:v>7.1</c:v>
                </c:pt>
                <c:pt idx="1906">
                  <c:v>6.2</c:v>
                </c:pt>
                <c:pt idx="1907">
                  <c:v>5.79</c:v>
                </c:pt>
                <c:pt idx="1908">
                  <c:v>6.07</c:v>
                </c:pt>
                <c:pt idx="1909">
                  <c:v>6.62</c:v>
                </c:pt>
                <c:pt idx="1910">
                  <c:v>5.16</c:v>
                </c:pt>
                <c:pt idx="1911">
                  <c:v>5.85</c:v>
                </c:pt>
                <c:pt idx="1912">
                  <c:v>6.63</c:v>
                </c:pt>
                <c:pt idx="1913">
                  <c:v>5.59</c:v>
                </c:pt>
                <c:pt idx="1914">
                  <c:v>6.24</c:v>
                </c:pt>
                <c:pt idx="1915">
                  <c:v>5.84</c:v>
                </c:pt>
                <c:pt idx="1916">
                  <c:v>5.23</c:v>
                </c:pt>
                <c:pt idx="1917">
                  <c:v>7.49</c:v>
                </c:pt>
                <c:pt idx="1918">
                  <c:v>5.18</c:v>
                </c:pt>
                <c:pt idx="1919">
                  <c:v>5.6</c:v>
                </c:pt>
                <c:pt idx="1920">
                  <c:v>5.0599999999999996</c:v>
                </c:pt>
                <c:pt idx="1921">
                  <c:v>5.53</c:v>
                </c:pt>
                <c:pt idx="1922">
                  <c:v>5.79</c:v>
                </c:pt>
                <c:pt idx="1923">
                  <c:v>6.07</c:v>
                </c:pt>
                <c:pt idx="1924">
                  <c:v>5.28</c:v>
                </c:pt>
                <c:pt idx="1925">
                  <c:v>5.6</c:v>
                </c:pt>
                <c:pt idx="1926">
                  <c:v>5.4</c:v>
                </c:pt>
                <c:pt idx="1927">
                  <c:v>4.84</c:v>
                </c:pt>
                <c:pt idx="1928">
                  <c:v>5.36</c:v>
                </c:pt>
                <c:pt idx="1929">
                  <c:v>5.71</c:v>
                </c:pt>
                <c:pt idx="1930">
                  <c:v>4.9000000000000004</c:v>
                </c:pt>
                <c:pt idx="1931">
                  <c:v>6.73</c:v>
                </c:pt>
                <c:pt idx="1932">
                  <c:v>4.76</c:v>
                </c:pt>
                <c:pt idx="1933">
                  <c:v>4.63</c:v>
                </c:pt>
                <c:pt idx="1934">
                  <c:v>5.65</c:v>
                </c:pt>
                <c:pt idx="1935">
                  <c:v>6.39</c:v>
                </c:pt>
                <c:pt idx="1936">
                  <c:v>5.54</c:v>
                </c:pt>
                <c:pt idx="1937">
                  <c:v>6.29</c:v>
                </c:pt>
                <c:pt idx="1938">
                  <c:v>4.8499999999999996</c:v>
                </c:pt>
                <c:pt idx="1939">
                  <c:v>5.85</c:v>
                </c:pt>
                <c:pt idx="1940">
                  <c:v>5.4</c:v>
                </c:pt>
                <c:pt idx="1941">
                  <c:v>4.97</c:v>
                </c:pt>
                <c:pt idx="1942">
                  <c:v>5.43</c:v>
                </c:pt>
                <c:pt idx="1943">
                  <c:v>5.78</c:v>
                </c:pt>
                <c:pt idx="1944">
                  <c:v>5.77</c:v>
                </c:pt>
                <c:pt idx="1945">
                  <c:v>5.13</c:v>
                </c:pt>
                <c:pt idx="1946">
                  <c:v>5.04</c:v>
                </c:pt>
                <c:pt idx="1947">
                  <c:v>5.52</c:v>
                </c:pt>
                <c:pt idx="1948">
                  <c:v>5.0599999999999996</c:v>
                </c:pt>
                <c:pt idx="1949">
                  <c:v>5.08</c:v>
                </c:pt>
                <c:pt idx="1950">
                  <c:v>5.49</c:v>
                </c:pt>
                <c:pt idx="1951">
                  <c:v>5.01</c:v>
                </c:pt>
                <c:pt idx="1952">
                  <c:v>5.33</c:v>
                </c:pt>
                <c:pt idx="1953">
                  <c:v>5.45</c:v>
                </c:pt>
                <c:pt idx="1954">
                  <c:v>4.92</c:v>
                </c:pt>
                <c:pt idx="1955">
                  <c:v>4.75</c:v>
                </c:pt>
                <c:pt idx="1956">
                  <c:v>4.9400000000000004</c:v>
                </c:pt>
                <c:pt idx="1957">
                  <c:v>5.56</c:v>
                </c:pt>
                <c:pt idx="1958">
                  <c:v>5.92</c:v>
                </c:pt>
                <c:pt idx="1959">
                  <c:v>5.91</c:v>
                </c:pt>
                <c:pt idx="1960">
                  <c:v>5.05</c:v>
                </c:pt>
                <c:pt idx="1961">
                  <c:v>5.39</c:v>
                </c:pt>
                <c:pt idx="1962">
                  <c:v>5.37</c:v>
                </c:pt>
                <c:pt idx="1963">
                  <c:v>6.43</c:v>
                </c:pt>
                <c:pt idx="1964">
                  <c:v>5.88</c:v>
                </c:pt>
                <c:pt idx="1965">
                  <c:v>5.57</c:v>
                </c:pt>
                <c:pt idx="1966">
                  <c:v>5.61</c:v>
                </c:pt>
                <c:pt idx="1967">
                  <c:v>5.25</c:v>
                </c:pt>
                <c:pt idx="1968">
                  <c:v>5.14</c:v>
                </c:pt>
                <c:pt idx="1969">
                  <c:v>5.15</c:v>
                </c:pt>
                <c:pt idx="1970">
                  <c:v>5.95</c:v>
                </c:pt>
                <c:pt idx="1971">
                  <c:v>5.45</c:v>
                </c:pt>
                <c:pt idx="1972">
                  <c:v>4.82</c:v>
                </c:pt>
                <c:pt idx="1973">
                  <c:v>5.66</c:v>
                </c:pt>
                <c:pt idx="1974">
                  <c:v>6.18</c:v>
                </c:pt>
                <c:pt idx="1975">
                  <c:v>4.99</c:v>
                </c:pt>
                <c:pt idx="1976">
                  <c:v>5.16</c:v>
                </c:pt>
                <c:pt idx="1977">
                  <c:v>5.28</c:v>
                </c:pt>
                <c:pt idx="1978">
                  <c:v>6.07</c:v>
                </c:pt>
                <c:pt idx="1979">
                  <c:v>6.97</c:v>
                </c:pt>
                <c:pt idx="1980">
                  <c:v>5.56</c:v>
                </c:pt>
                <c:pt idx="1981">
                  <c:v>6.4</c:v>
                </c:pt>
                <c:pt idx="1982">
                  <c:v>4.95</c:v>
                </c:pt>
                <c:pt idx="1983">
                  <c:v>5.17</c:v>
                </c:pt>
                <c:pt idx="1984">
                  <c:v>5.33</c:v>
                </c:pt>
                <c:pt idx="1985">
                  <c:v>5.09</c:v>
                </c:pt>
                <c:pt idx="1986">
                  <c:v>5.3</c:v>
                </c:pt>
                <c:pt idx="1987">
                  <c:v>5.18</c:v>
                </c:pt>
                <c:pt idx="1988">
                  <c:v>4.93</c:v>
                </c:pt>
                <c:pt idx="1989">
                  <c:v>4.67</c:v>
                </c:pt>
                <c:pt idx="1990">
                  <c:v>6.81</c:v>
                </c:pt>
                <c:pt idx="1991">
                  <c:v>5.72</c:v>
                </c:pt>
                <c:pt idx="1992">
                  <c:v>5.61</c:v>
                </c:pt>
                <c:pt idx="1993">
                  <c:v>5.87</c:v>
                </c:pt>
                <c:pt idx="1994">
                  <c:v>5.12</c:v>
                </c:pt>
                <c:pt idx="1995">
                  <c:v>6.35</c:v>
                </c:pt>
                <c:pt idx="1996">
                  <c:v>5.15</c:v>
                </c:pt>
                <c:pt idx="1997">
                  <c:v>6.51</c:v>
                </c:pt>
                <c:pt idx="1998">
                  <c:v>5.43</c:v>
                </c:pt>
                <c:pt idx="1999">
                  <c:v>6.34</c:v>
                </c:pt>
                <c:pt idx="2000">
                  <c:v>5.62</c:v>
                </c:pt>
                <c:pt idx="2001">
                  <c:v>7</c:v>
                </c:pt>
                <c:pt idx="2002">
                  <c:v>6.13</c:v>
                </c:pt>
                <c:pt idx="2003">
                  <c:v>6.71</c:v>
                </c:pt>
                <c:pt idx="2004">
                  <c:v>5.48</c:v>
                </c:pt>
                <c:pt idx="2005">
                  <c:v>5.73</c:v>
                </c:pt>
                <c:pt idx="2006">
                  <c:v>5.69</c:v>
                </c:pt>
                <c:pt idx="2007">
                  <c:v>5.69</c:v>
                </c:pt>
                <c:pt idx="2008">
                  <c:v>5.53</c:v>
                </c:pt>
                <c:pt idx="2009">
                  <c:v>6.13</c:v>
                </c:pt>
                <c:pt idx="2010">
                  <c:v>6.18</c:v>
                </c:pt>
                <c:pt idx="2011">
                  <c:v>7.83</c:v>
                </c:pt>
                <c:pt idx="2012">
                  <c:v>6.26</c:v>
                </c:pt>
                <c:pt idx="2013">
                  <c:v>6.76</c:v>
                </c:pt>
                <c:pt idx="2014">
                  <c:v>4.9800000000000004</c:v>
                </c:pt>
                <c:pt idx="2015">
                  <c:v>6.42</c:v>
                </c:pt>
                <c:pt idx="2016">
                  <c:v>5.48</c:v>
                </c:pt>
                <c:pt idx="2017">
                  <c:v>5.54</c:v>
                </c:pt>
                <c:pt idx="2018">
                  <c:v>4.76</c:v>
                </c:pt>
                <c:pt idx="2019">
                  <c:v>6.08</c:v>
                </c:pt>
                <c:pt idx="2020">
                  <c:v>7.19</c:v>
                </c:pt>
                <c:pt idx="2021">
                  <c:v>6.27</c:v>
                </c:pt>
                <c:pt idx="2022">
                  <c:v>6.55</c:v>
                </c:pt>
                <c:pt idx="2023">
                  <c:v>7.25</c:v>
                </c:pt>
                <c:pt idx="2024">
                  <c:v>5.29</c:v>
                </c:pt>
                <c:pt idx="2025">
                  <c:v>5.59</c:v>
                </c:pt>
                <c:pt idx="2026">
                  <c:v>6.5</c:v>
                </c:pt>
                <c:pt idx="2027">
                  <c:v>4.7300000000000004</c:v>
                </c:pt>
                <c:pt idx="2028">
                  <c:v>5.18</c:v>
                </c:pt>
                <c:pt idx="2029">
                  <c:v>6.43</c:v>
                </c:pt>
                <c:pt idx="2030">
                  <c:v>5.28</c:v>
                </c:pt>
                <c:pt idx="2031">
                  <c:v>5.67</c:v>
                </c:pt>
                <c:pt idx="2032">
                  <c:v>6.76</c:v>
                </c:pt>
                <c:pt idx="2033">
                  <c:v>6.28</c:v>
                </c:pt>
                <c:pt idx="2034">
                  <c:v>5.59</c:v>
                </c:pt>
                <c:pt idx="2035">
                  <c:v>6.53</c:v>
                </c:pt>
                <c:pt idx="2036">
                  <c:v>5.62</c:v>
                </c:pt>
                <c:pt idx="2037">
                  <c:v>7.19</c:v>
                </c:pt>
                <c:pt idx="2038">
                  <c:v>6.4</c:v>
                </c:pt>
                <c:pt idx="2039">
                  <c:v>6.36</c:v>
                </c:pt>
                <c:pt idx="2040">
                  <c:v>5.74</c:v>
                </c:pt>
                <c:pt idx="2041">
                  <c:v>6.65</c:v>
                </c:pt>
                <c:pt idx="2042">
                  <c:v>5.0999999999999996</c:v>
                </c:pt>
                <c:pt idx="2043">
                  <c:v>6.74</c:v>
                </c:pt>
                <c:pt idx="2044">
                  <c:v>5.88</c:v>
                </c:pt>
                <c:pt idx="2045">
                  <c:v>6.1</c:v>
                </c:pt>
                <c:pt idx="2046">
                  <c:v>5.05</c:v>
                </c:pt>
                <c:pt idx="2047">
                  <c:v>5.94</c:v>
                </c:pt>
                <c:pt idx="2048">
                  <c:v>6.4</c:v>
                </c:pt>
                <c:pt idx="2049">
                  <c:v>5.08</c:v>
                </c:pt>
                <c:pt idx="2050">
                  <c:v>6.46</c:v>
                </c:pt>
                <c:pt idx="2051">
                  <c:v>6.87</c:v>
                </c:pt>
                <c:pt idx="2052">
                  <c:v>6.16</c:v>
                </c:pt>
                <c:pt idx="2053">
                  <c:v>6.51</c:v>
                </c:pt>
                <c:pt idx="2054">
                  <c:v>5.64</c:v>
                </c:pt>
                <c:pt idx="2055">
                  <c:v>5.92</c:v>
                </c:pt>
                <c:pt idx="2056">
                  <c:v>5.83</c:v>
                </c:pt>
                <c:pt idx="2057">
                  <c:v>5.77</c:v>
                </c:pt>
                <c:pt idx="2058">
                  <c:v>6.25</c:v>
                </c:pt>
                <c:pt idx="2059">
                  <c:v>4.67</c:v>
                </c:pt>
                <c:pt idx="2060">
                  <c:v>6.53</c:v>
                </c:pt>
                <c:pt idx="2061">
                  <c:v>6.85</c:v>
                </c:pt>
                <c:pt idx="2062">
                  <c:v>7.05</c:v>
                </c:pt>
                <c:pt idx="2063">
                  <c:v>5.42</c:v>
                </c:pt>
                <c:pt idx="2064">
                  <c:v>4.83</c:v>
                </c:pt>
                <c:pt idx="2065">
                  <c:v>6.21</c:v>
                </c:pt>
                <c:pt idx="2066">
                  <c:v>4.9800000000000004</c:v>
                </c:pt>
                <c:pt idx="2067">
                  <c:v>5.01</c:v>
                </c:pt>
                <c:pt idx="2068">
                  <c:v>5.26</c:v>
                </c:pt>
                <c:pt idx="2069">
                  <c:v>4.74</c:v>
                </c:pt>
                <c:pt idx="2070">
                  <c:v>6.4</c:v>
                </c:pt>
                <c:pt idx="2071">
                  <c:v>3.66</c:v>
                </c:pt>
                <c:pt idx="2072">
                  <c:v>4.68</c:v>
                </c:pt>
                <c:pt idx="2073">
                  <c:v>4.54</c:v>
                </c:pt>
                <c:pt idx="2074">
                  <c:v>5.85</c:v>
                </c:pt>
                <c:pt idx="2075">
                  <c:v>4.1900000000000004</c:v>
                </c:pt>
                <c:pt idx="2076">
                  <c:v>4.67</c:v>
                </c:pt>
                <c:pt idx="2077">
                  <c:v>4.92</c:v>
                </c:pt>
                <c:pt idx="2078">
                  <c:v>4.53</c:v>
                </c:pt>
                <c:pt idx="2079">
                  <c:v>4.6100000000000003</c:v>
                </c:pt>
                <c:pt idx="2080">
                  <c:v>4.93</c:v>
                </c:pt>
                <c:pt idx="2081">
                  <c:v>5.22</c:v>
                </c:pt>
                <c:pt idx="2082">
                  <c:v>3.93</c:v>
                </c:pt>
                <c:pt idx="2083">
                  <c:v>5.6</c:v>
                </c:pt>
                <c:pt idx="2084">
                  <c:v>4.72</c:v>
                </c:pt>
                <c:pt idx="2085">
                  <c:v>4.55</c:v>
                </c:pt>
                <c:pt idx="2086">
                  <c:v>4.3</c:v>
                </c:pt>
                <c:pt idx="2087">
                  <c:v>4.29</c:v>
                </c:pt>
                <c:pt idx="2088">
                  <c:v>4.51</c:v>
                </c:pt>
                <c:pt idx="2089">
                  <c:v>4.82</c:v>
                </c:pt>
                <c:pt idx="2090">
                  <c:v>4.55</c:v>
                </c:pt>
                <c:pt idx="2091">
                  <c:v>4.1500000000000004</c:v>
                </c:pt>
                <c:pt idx="2092">
                  <c:v>4.83</c:v>
                </c:pt>
                <c:pt idx="2093">
                  <c:v>5.28</c:v>
                </c:pt>
                <c:pt idx="2094">
                  <c:v>4.2</c:v>
                </c:pt>
                <c:pt idx="2095">
                  <c:v>4.32</c:v>
                </c:pt>
                <c:pt idx="2096">
                  <c:v>5.4</c:v>
                </c:pt>
                <c:pt idx="2097">
                  <c:v>6.62</c:v>
                </c:pt>
                <c:pt idx="2098">
                  <c:v>6.12</c:v>
                </c:pt>
                <c:pt idx="2099">
                  <c:v>5.58</c:v>
                </c:pt>
                <c:pt idx="2100">
                  <c:v>7.1</c:v>
                </c:pt>
                <c:pt idx="2101">
                  <c:v>5.19</c:v>
                </c:pt>
                <c:pt idx="2102">
                  <c:v>7.3</c:v>
                </c:pt>
                <c:pt idx="2103">
                  <c:v>5.57</c:v>
                </c:pt>
                <c:pt idx="2104">
                  <c:v>5.14</c:v>
                </c:pt>
                <c:pt idx="2105">
                  <c:v>4.95</c:v>
                </c:pt>
                <c:pt idx="2106">
                  <c:v>4.84</c:v>
                </c:pt>
                <c:pt idx="2107">
                  <c:v>5.16</c:v>
                </c:pt>
                <c:pt idx="2108">
                  <c:v>4.53</c:v>
                </c:pt>
                <c:pt idx="2109">
                  <c:v>6.88</c:v>
                </c:pt>
                <c:pt idx="2110">
                  <c:v>5.0199999999999996</c:v>
                </c:pt>
                <c:pt idx="2111">
                  <c:v>5.55</c:v>
                </c:pt>
                <c:pt idx="2112">
                  <c:v>5.42</c:v>
                </c:pt>
                <c:pt idx="2113">
                  <c:v>4.26</c:v>
                </c:pt>
                <c:pt idx="2114">
                  <c:v>5.23</c:v>
                </c:pt>
                <c:pt idx="2115">
                  <c:v>4.4000000000000004</c:v>
                </c:pt>
                <c:pt idx="2116">
                  <c:v>4.88</c:v>
                </c:pt>
                <c:pt idx="2117">
                  <c:v>4.8600000000000003</c:v>
                </c:pt>
                <c:pt idx="2118">
                  <c:v>5.28</c:v>
                </c:pt>
                <c:pt idx="2119">
                  <c:v>3.99</c:v>
                </c:pt>
                <c:pt idx="2120">
                  <c:v>4.6900000000000004</c:v>
                </c:pt>
                <c:pt idx="2121">
                  <c:v>4.99</c:v>
                </c:pt>
                <c:pt idx="2122">
                  <c:v>5.29</c:v>
                </c:pt>
                <c:pt idx="2123">
                  <c:v>4.74</c:v>
                </c:pt>
                <c:pt idx="2124">
                  <c:v>3.92</c:v>
                </c:pt>
                <c:pt idx="2125">
                  <c:v>3.92</c:v>
                </c:pt>
                <c:pt idx="2126">
                  <c:v>4.3600000000000003</c:v>
                </c:pt>
                <c:pt idx="2127">
                  <c:v>4.8899999999999997</c:v>
                </c:pt>
                <c:pt idx="2128">
                  <c:v>4.18</c:v>
                </c:pt>
                <c:pt idx="2129">
                  <c:v>4.26</c:v>
                </c:pt>
                <c:pt idx="2130">
                  <c:v>5.87</c:v>
                </c:pt>
                <c:pt idx="2131">
                  <c:v>7.32</c:v>
                </c:pt>
                <c:pt idx="2132">
                  <c:v>6.69</c:v>
                </c:pt>
                <c:pt idx="2133">
                  <c:v>5.83</c:v>
                </c:pt>
                <c:pt idx="2134">
                  <c:v>6.43</c:v>
                </c:pt>
                <c:pt idx="2135">
                  <c:v>6.44</c:v>
                </c:pt>
                <c:pt idx="2136">
                  <c:v>6.49</c:v>
                </c:pt>
                <c:pt idx="2137">
                  <c:v>5.97</c:v>
                </c:pt>
                <c:pt idx="2138">
                  <c:v>4.97</c:v>
                </c:pt>
                <c:pt idx="2139">
                  <c:v>5.61</c:v>
                </c:pt>
                <c:pt idx="2140">
                  <c:v>5.98</c:v>
                </c:pt>
                <c:pt idx="2141">
                  <c:v>6.21</c:v>
                </c:pt>
                <c:pt idx="2142">
                  <c:v>5.58</c:v>
                </c:pt>
                <c:pt idx="2143">
                  <c:v>5.91</c:v>
                </c:pt>
                <c:pt idx="2144">
                  <c:v>5.77</c:v>
                </c:pt>
                <c:pt idx="2145">
                  <c:v>7.55</c:v>
                </c:pt>
                <c:pt idx="2146">
                  <c:v>5.88</c:v>
                </c:pt>
                <c:pt idx="2147">
                  <c:v>5.84</c:v>
                </c:pt>
                <c:pt idx="2148">
                  <c:v>6.18</c:v>
                </c:pt>
                <c:pt idx="2149">
                  <c:v>6.06</c:v>
                </c:pt>
                <c:pt idx="2150">
                  <c:v>6.62</c:v>
                </c:pt>
                <c:pt idx="2151">
                  <c:v>5.38</c:v>
                </c:pt>
                <c:pt idx="2152">
                  <c:v>5.13</c:v>
                </c:pt>
                <c:pt idx="2153">
                  <c:v>6.32</c:v>
                </c:pt>
                <c:pt idx="2154">
                  <c:v>6.72</c:v>
                </c:pt>
                <c:pt idx="2155">
                  <c:v>5.78</c:v>
                </c:pt>
                <c:pt idx="2156">
                  <c:v>6.13</c:v>
                </c:pt>
                <c:pt idx="2157">
                  <c:v>5.72</c:v>
                </c:pt>
                <c:pt idx="2158">
                  <c:v>6.67</c:v>
                </c:pt>
                <c:pt idx="2159">
                  <c:v>6.36</c:v>
                </c:pt>
                <c:pt idx="2160">
                  <c:v>6.58</c:v>
                </c:pt>
                <c:pt idx="2161">
                  <c:v>6.87</c:v>
                </c:pt>
                <c:pt idx="2162">
                  <c:v>5.97</c:v>
                </c:pt>
                <c:pt idx="2163">
                  <c:v>6.85</c:v>
                </c:pt>
                <c:pt idx="2164">
                  <c:v>6.61</c:v>
                </c:pt>
                <c:pt idx="2165">
                  <c:v>6.29</c:v>
                </c:pt>
                <c:pt idx="2166">
                  <c:v>6.51</c:v>
                </c:pt>
                <c:pt idx="2167">
                  <c:v>6.2</c:v>
                </c:pt>
                <c:pt idx="2168">
                  <c:v>6.38</c:v>
                </c:pt>
                <c:pt idx="2169">
                  <c:v>6.65</c:v>
                </c:pt>
                <c:pt idx="2170">
                  <c:v>6.53</c:v>
                </c:pt>
                <c:pt idx="2171">
                  <c:v>7.12</c:v>
                </c:pt>
                <c:pt idx="2172">
                  <c:v>6.52</c:v>
                </c:pt>
                <c:pt idx="2173">
                  <c:v>5.55</c:v>
                </c:pt>
                <c:pt idx="2174">
                  <c:v>7.13</c:v>
                </c:pt>
                <c:pt idx="2175">
                  <c:v>6.37</c:v>
                </c:pt>
                <c:pt idx="2176">
                  <c:v>5.98</c:v>
                </c:pt>
                <c:pt idx="2177">
                  <c:v>5.86</c:v>
                </c:pt>
                <c:pt idx="2178">
                  <c:v>5.1100000000000003</c:v>
                </c:pt>
                <c:pt idx="2179">
                  <c:v>4.66</c:v>
                </c:pt>
                <c:pt idx="2180">
                  <c:v>5.3</c:v>
                </c:pt>
                <c:pt idx="2181">
                  <c:v>5.7</c:v>
                </c:pt>
                <c:pt idx="2182">
                  <c:v>5.77</c:v>
                </c:pt>
                <c:pt idx="2183">
                  <c:v>5.91</c:v>
                </c:pt>
                <c:pt idx="2184">
                  <c:v>5.63</c:v>
                </c:pt>
                <c:pt idx="2185">
                  <c:v>5.76</c:v>
                </c:pt>
                <c:pt idx="2186">
                  <c:v>6.16</c:v>
                </c:pt>
                <c:pt idx="2187">
                  <c:v>5.55</c:v>
                </c:pt>
                <c:pt idx="2188">
                  <c:v>5.83</c:v>
                </c:pt>
                <c:pt idx="2189">
                  <c:v>5.39</c:v>
                </c:pt>
                <c:pt idx="2190">
                  <c:v>6.52</c:v>
                </c:pt>
                <c:pt idx="2191">
                  <c:v>5.34</c:v>
                </c:pt>
                <c:pt idx="2192">
                  <c:v>5.38</c:v>
                </c:pt>
                <c:pt idx="2193">
                  <c:v>5.67</c:v>
                </c:pt>
                <c:pt idx="2194">
                  <c:v>5.54</c:v>
                </c:pt>
                <c:pt idx="2195">
                  <c:v>5.52</c:v>
                </c:pt>
                <c:pt idx="2196">
                  <c:v>6.22</c:v>
                </c:pt>
                <c:pt idx="2197">
                  <c:v>5.84</c:v>
                </c:pt>
                <c:pt idx="2198">
                  <c:v>6.22</c:v>
                </c:pt>
                <c:pt idx="2199">
                  <c:v>6.56</c:v>
                </c:pt>
                <c:pt idx="2200">
                  <c:v>5.62</c:v>
                </c:pt>
                <c:pt idx="2201">
                  <c:v>6.61</c:v>
                </c:pt>
                <c:pt idx="2202">
                  <c:v>6.47</c:v>
                </c:pt>
                <c:pt idx="2203">
                  <c:v>5.97</c:v>
                </c:pt>
                <c:pt idx="2204">
                  <c:v>6.58</c:v>
                </c:pt>
                <c:pt idx="2205">
                  <c:v>8.99</c:v>
                </c:pt>
                <c:pt idx="2206">
                  <c:v>5.56</c:v>
                </c:pt>
                <c:pt idx="2207">
                  <c:v>5.15</c:v>
                </c:pt>
                <c:pt idx="2208">
                  <c:v>5.37</c:v>
                </c:pt>
                <c:pt idx="2209">
                  <c:v>5.71</c:v>
                </c:pt>
                <c:pt idx="2210">
                  <c:v>5.04</c:v>
                </c:pt>
                <c:pt idx="2211">
                  <c:v>5.41</c:v>
                </c:pt>
                <c:pt idx="2212">
                  <c:v>5.58</c:v>
                </c:pt>
                <c:pt idx="2213">
                  <c:v>5.25</c:v>
                </c:pt>
                <c:pt idx="2214">
                  <c:v>5.52</c:v>
                </c:pt>
                <c:pt idx="2215">
                  <c:v>5.15</c:v>
                </c:pt>
                <c:pt idx="2216">
                  <c:v>5.33</c:v>
                </c:pt>
                <c:pt idx="2217">
                  <c:v>5.08</c:v>
                </c:pt>
                <c:pt idx="2218">
                  <c:v>5.25</c:v>
                </c:pt>
                <c:pt idx="2219">
                  <c:v>6.1</c:v>
                </c:pt>
                <c:pt idx="2220">
                  <c:v>5.75</c:v>
                </c:pt>
                <c:pt idx="2221">
                  <c:v>5.61</c:v>
                </c:pt>
                <c:pt idx="2222">
                  <c:v>4.5199999999999996</c:v>
                </c:pt>
                <c:pt idx="2223">
                  <c:v>5.17</c:v>
                </c:pt>
                <c:pt idx="2224">
                  <c:v>5.79</c:v>
                </c:pt>
                <c:pt idx="2225">
                  <c:v>6.14</c:v>
                </c:pt>
                <c:pt idx="2226">
                  <c:v>6.13</c:v>
                </c:pt>
                <c:pt idx="2227">
                  <c:v>5.92</c:v>
                </c:pt>
                <c:pt idx="2228">
                  <c:v>5.67</c:v>
                </c:pt>
                <c:pt idx="2229">
                  <c:v>5.5</c:v>
                </c:pt>
                <c:pt idx="2230">
                  <c:v>5.14</c:v>
                </c:pt>
                <c:pt idx="2231">
                  <c:v>5.65</c:v>
                </c:pt>
                <c:pt idx="2232">
                  <c:v>5.64</c:v>
                </c:pt>
                <c:pt idx="2233">
                  <c:v>5.24</c:v>
                </c:pt>
                <c:pt idx="2234">
                  <c:v>5.14</c:v>
                </c:pt>
                <c:pt idx="2235">
                  <c:v>6.13</c:v>
                </c:pt>
                <c:pt idx="2236">
                  <c:v>5.51</c:v>
                </c:pt>
                <c:pt idx="2237">
                  <c:v>5.7</c:v>
                </c:pt>
                <c:pt idx="2238">
                  <c:v>7.56</c:v>
                </c:pt>
                <c:pt idx="2239">
                  <c:v>5.76</c:v>
                </c:pt>
                <c:pt idx="2240">
                  <c:v>5.4</c:v>
                </c:pt>
                <c:pt idx="2241">
                  <c:v>6.31</c:v>
                </c:pt>
                <c:pt idx="2242">
                  <c:v>5.95</c:v>
                </c:pt>
                <c:pt idx="2243">
                  <c:v>6.22</c:v>
                </c:pt>
                <c:pt idx="2244">
                  <c:v>6.16</c:v>
                </c:pt>
                <c:pt idx="2245">
                  <c:v>5.83</c:v>
                </c:pt>
                <c:pt idx="2246">
                  <c:v>6.19</c:v>
                </c:pt>
                <c:pt idx="2247">
                  <c:v>6.49</c:v>
                </c:pt>
                <c:pt idx="2248">
                  <c:v>7</c:v>
                </c:pt>
                <c:pt idx="2249">
                  <c:v>6.33</c:v>
                </c:pt>
                <c:pt idx="2250">
                  <c:v>6.51</c:v>
                </c:pt>
                <c:pt idx="2251">
                  <c:v>5.43</c:v>
                </c:pt>
                <c:pt idx="2252">
                  <c:v>5.6</c:v>
                </c:pt>
                <c:pt idx="2253">
                  <c:v>5.43</c:v>
                </c:pt>
                <c:pt idx="2254">
                  <c:v>5.76</c:v>
                </c:pt>
                <c:pt idx="2255">
                  <c:v>6.16</c:v>
                </c:pt>
                <c:pt idx="2256">
                  <c:v>7.25</c:v>
                </c:pt>
                <c:pt idx="2257">
                  <c:v>6.31</c:v>
                </c:pt>
                <c:pt idx="2258">
                  <c:v>6.47</c:v>
                </c:pt>
                <c:pt idx="2259">
                  <c:v>6.53</c:v>
                </c:pt>
                <c:pt idx="2260">
                  <c:v>6.17</c:v>
                </c:pt>
                <c:pt idx="2261">
                  <c:v>6</c:v>
                </c:pt>
                <c:pt idx="2262">
                  <c:v>5.73</c:v>
                </c:pt>
                <c:pt idx="2263">
                  <c:v>5.62</c:v>
                </c:pt>
                <c:pt idx="2264">
                  <c:v>5.34</c:v>
                </c:pt>
                <c:pt idx="2265">
                  <c:v>5.75</c:v>
                </c:pt>
                <c:pt idx="2266">
                  <c:v>6.31</c:v>
                </c:pt>
                <c:pt idx="2267">
                  <c:v>5.95</c:v>
                </c:pt>
                <c:pt idx="2268">
                  <c:v>6.41</c:v>
                </c:pt>
                <c:pt idx="2269">
                  <c:v>5.17</c:v>
                </c:pt>
                <c:pt idx="2270">
                  <c:v>5.81</c:v>
                </c:pt>
                <c:pt idx="2271">
                  <c:v>5.34</c:v>
                </c:pt>
                <c:pt idx="2272">
                  <c:v>4.99</c:v>
                </c:pt>
                <c:pt idx="2273">
                  <c:v>4.58</c:v>
                </c:pt>
                <c:pt idx="2274">
                  <c:v>5.24</c:v>
                </c:pt>
                <c:pt idx="2275">
                  <c:v>5.04</c:v>
                </c:pt>
                <c:pt idx="2276">
                  <c:v>5.76</c:v>
                </c:pt>
                <c:pt idx="2277">
                  <c:v>5.1100000000000003</c:v>
                </c:pt>
                <c:pt idx="2278">
                  <c:v>6.22</c:v>
                </c:pt>
                <c:pt idx="2279">
                  <c:v>6.57</c:v>
                </c:pt>
                <c:pt idx="2280">
                  <c:v>4.51</c:v>
                </c:pt>
                <c:pt idx="2281">
                  <c:v>7.04</c:v>
                </c:pt>
                <c:pt idx="2282">
                  <c:v>5.92</c:v>
                </c:pt>
                <c:pt idx="2283">
                  <c:v>5.08</c:v>
                </c:pt>
                <c:pt idx="2284">
                  <c:v>6.44</c:v>
                </c:pt>
                <c:pt idx="2285">
                  <c:v>6.07</c:v>
                </c:pt>
                <c:pt idx="2286">
                  <c:v>5.4</c:v>
                </c:pt>
                <c:pt idx="2287">
                  <c:v>4.32</c:v>
                </c:pt>
                <c:pt idx="2288">
                  <c:v>5.74</c:v>
                </c:pt>
                <c:pt idx="2289">
                  <c:v>5.82</c:v>
                </c:pt>
                <c:pt idx="2290">
                  <c:v>5.16</c:v>
                </c:pt>
                <c:pt idx="2291">
                  <c:v>5.62</c:v>
                </c:pt>
                <c:pt idx="2292">
                  <c:v>4.88</c:v>
                </c:pt>
                <c:pt idx="2293">
                  <c:v>5.23</c:v>
                </c:pt>
                <c:pt idx="2294">
                  <c:v>5.62</c:v>
                </c:pt>
                <c:pt idx="2295">
                  <c:v>5.09</c:v>
                </c:pt>
                <c:pt idx="2296">
                  <c:v>5.94</c:v>
                </c:pt>
                <c:pt idx="2297">
                  <c:v>4.4400000000000004</c:v>
                </c:pt>
                <c:pt idx="2298">
                  <c:v>8.74</c:v>
                </c:pt>
                <c:pt idx="2299">
                  <c:v>6.95</c:v>
                </c:pt>
                <c:pt idx="2300">
                  <c:v>5.94</c:v>
                </c:pt>
                <c:pt idx="2301">
                  <c:v>5.38</c:v>
                </c:pt>
                <c:pt idx="2302">
                  <c:v>5.69</c:v>
                </c:pt>
                <c:pt idx="2303">
                  <c:v>5.72</c:v>
                </c:pt>
                <c:pt idx="2304">
                  <c:v>4.93</c:v>
                </c:pt>
                <c:pt idx="2305">
                  <c:v>5.54</c:v>
                </c:pt>
                <c:pt idx="2306">
                  <c:v>5.55</c:v>
                </c:pt>
                <c:pt idx="2307">
                  <c:v>5.26</c:v>
                </c:pt>
                <c:pt idx="2308">
                  <c:v>4.96</c:v>
                </c:pt>
                <c:pt idx="2309">
                  <c:v>5.54</c:v>
                </c:pt>
                <c:pt idx="2310">
                  <c:v>5.65</c:v>
                </c:pt>
                <c:pt idx="2311">
                  <c:v>5.88</c:v>
                </c:pt>
                <c:pt idx="2312">
                  <c:v>5.55</c:v>
                </c:pt>
                <c:pt idx="2313">
                  <c:v>5.6</c:v>
                </c:pt>
                <c:pt idx="2314">
                  <c:v>5.34</c:v>
                </c:pt>
                <c:pt idx="2315">
                  <c:v>5.74</c:v>
                </c:pt>
                <c:pt idx="2316">
                  <c:v>5.01</c:v>
                </c:pt>
                <c:pt idx="2317">
                  <c:v>5.45</c:v>
                </c:pt>
                <c:pt idx="2318">
                  <c:v>4.9000000000000004</c:v>
                </c:pt>
                <c:pt idx="2319">
                  <c:v>5.46</c:v>
                </c:pt>
                <c:pt idx="2320">
                  <c:v>5.0599999999999996</c:v>
                </c:pt>
                <c:pt idx="2321">
                  <c:v>5.44</c:v>
                </c:pt>
                <c:pt idx="2322">
                  <c:v>5.49</c:v>
                </c:pt>
                <c:pt idx="2323">
                  <c:v>5.59</c:v>
                </c:pt>
                <c:pt idx="2324">
                  <c:v>5.28</c:v>
                </c:pt>
                <c:pt idx="2325">
                  <c:v>6.27</c:v>
                </c:pt>
                <c:pt idx="2326">
                  <c:v>6.16</c:v>
                </c:pt>
                <c:pt idx="2327">
                  <c:v>5.87</c:v>
                </c:pt>
                <c:pt idx="2328">
                  <c:v>5.86</c:v>
                </c:pt>
                <c:pt idx="2329">
                  <c:v>5.29</c:v>
                </c:pt>
                <c:pt idx="2330">
                  <c:v>5.82</c:v>
                </c:pt>
                <c:pt idx="2331">
                  <c:v>7.02</c:v>
                </c:pt>
                <c:pt idx="2332">
                  <c:v>5.86</c:v>
                </c:pt>
                <c:pt idx="2333">
                  <c:v>5.0599999999999996</c:v>
                </c:pt>
                <c:pt idx="2334">
                  <c:v>5.51</c:v>
                </c:pt>
                <c:pt idx="2335">
                  <c:v>5.57</c:v>
                </c:pt>
                <c:pt idx="2336">
                  <c:v>5.24</c:v>
                </c:pt>
                <c:pt idx="2337">
                  <c:v>4.38</c:v>
                </c:pt>
                <c:pt idx="2338">
                  <c:v>5.52</c:v>
                </c:pt>
                <c:pt idx="2339">
                  <c:v>7.08</c:v>
                </c:pt>
                <c:pt idx="2340">
                  <c:v>6.64</c:v>
                </c:pt>
                <c:pt idx="2341">
                  <c:v>6.02</c:v>
                </c:pt>
                <c:pt idx="2342">
                  <c:v>6.16</c:v>
                </c:pt>
                <c:pt idx="2343">
                  <c:v>7.07</c:v>
                </c:pt>
                <c:pt idx="2344">
                  <c:v>6.51</c:v>
                </c:pt>
                <c:pt idx="2345">
                  <c:v>5.68</c:v>
                </c:pt>
                <c:pt idx="2346">
                  <c:v>5.73</c:v>
                </c:pt>
                <c:pt idx="2347">
                  <c:v>5.43</c:v>
                </c:pt>
                <c:pt idx="2348">
                  <c:v>5.89</c:v>
                </c:pt>
                <c:pt idx="2349">
                  <c:v>6.36</c:v>
                </c:pt>
                <c:pt idx="2350">
                  <c:v>6.4</c:v>
                </c:pt>
                <c:pt idx="2351">
                  <c:v>5.63</c:v>
                </c:pt>
                <c:pt idx="2352">
                  <c:v>5.6</c:v>
                </c:pt>
                <c:pt idx="2353">
                  <c:v>5.72</c:v>
                </c:pt>
                <c:pt idx="2354">
                  <c:v>7.81</c:v>
                </c:pt>
                <c:pt idx="2355">
                  <c:v>6.05</c:v>
                </c:pt>
                <c:pt idx="2356">
                  <c:v>7.29</c:v>
                </c:pt>
                <c:pt idx="2357">
                  <c:v>6.35</c:v>
                </c:pt>
                <c:pt idx="2358">
                  <c:v>5.78</c:v>
                </c:pt>
                <c:pt idx="2359">
                  <c:v>6.17</c:v>
                </c:pt>
                <c:pt idx="2360">
                  <c:v>5.08</c:v>
                </c:pt>
                <c:pt idx="2361">
                  <c:v>6.14</c:v>
                </c:pt>
                <c:pt idx="2362">
                  <c:v>6.72</c:v>
                </c:pt>
                <c:pt idx="2363">
                  <c:v>6.92</c:v>
                </c:pt>
                <c:pt idx="2364">
                  <c:v>6.24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D6B-4F69-9709-617B68C10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478464"/>
        <c:axId val="110480000"/>
      </c:scatterChart>
      <c:valAx>
        <c:axId val="110478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10480000"/>
        <c:crosses val="autoZero"/>
        <c:crossBetween val="midCat"/>
      </c:valAx>
      <c:valAx>
        <c:axId val="110480000"/>
        <c:scaling>
          <c:orientation val="minMax"/>
          <c:min val="3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10478464"/>
        <c:crosses val="autoZero"/>
        <c:crossBetween val="midCat"/>
        <c:majorUnit val="0.5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SA FEEDLOTS (+-70) CAPACITY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FEEDLOTS!$A$26:$A$34</c:f>
              <c:strCache>
                <c:ptCount val="9"/>
                <c:pt idx="0">
                  <c:v>GAUTENG</c:v>
                </c:pt>
                <c:pt idx="1">
                  <c:v>FREE STATE</c:v>
                </c:pt>
                <c:pt idx="2">
                  <c:v>NORTH WEST</c:v>
                </c:pt>
                <c:pt idx="3">
                  <c:v>UMPHMALANGA</c:v>
                </c:pt>
                <c:pt idx="4">
                  <c:v>KZN</c:v>
                </c:pt>
                <c:pt idx="5">
                  <c:v>EASTERN CAPE</c:v>
                </c:pt>
                <c:pt idx="6">
                  <c:v>LIMPOPO</c:v>
                </c:pt>
                <c:pt idx="7">
                  <c:v>WESTERN CAPE</c:v>
                </c:pt>
                <c:pt idx="8">
                  <c:v>NORTHERN CAPE</c:v>
                </c:pt>
              </c:strCache>
            </c:strRef>
          </c:cat>
          <c:val>
            <c:numRef>
              <c:f>FEEDLOTS!$B$26:$B$34</c:f>
              <c:numCache>
                <c:formatCode>General</c:formatCode>
                <c:ptCount val="9"/>
                <c:pt idx="0">
                  <c:v>160000</c:v>
                </c:pt>
                <c:pt idx="1">
                  <c:v>120000</c:v>
                </c:pt>
                <c:pt idx="2">
                  <c:v>80000</c:v>
                </c:pt>
                <c:pt idx="3">
                  <c:v>55000</c:v>
                </c:pt>
                <c:pt idx="4">
                  <c:v>30000</c:v>
                </c:pt>
                <c:pt idx="5">
                  <c:v>25000</c:v>
                </c:pt>
                <c:pt idx="6">
                  <c:v>15000</c:v>
                </c:pt>
                <c:pt idx="7">
                  <c:v>10000</c:v>
                </c:pt>
                <c:pt idx="8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89-49AE-9197-F014482BBB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153024"/>
        <c:axId val="99154560"/>
      </c:barChart>
      <c:catAx>
        <c:axId val="99153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9154560"/>
        <c:crosses val="autoZero"/>
        <c:auto val="1"/>
        <c:lblAlgn val="ctr"/>
        <c:lblOffset val="100"/>
        <c:noMultiLvlLbl val="0"/>
      </c:catAx>
      <c:valAx>
        <c:axId val="99154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153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864387891188773E-2"/>
          <c:y val="0.10609781950333132"/>
          <c:w val="0.91153004366333557"/>
          <c:h val="0.82963406016555619"/>
        </c:manualLayout>
      </c:layout>
      <c:scatterChart>
        <c:scatterStyle val="lineMarker"/>
        <c:varyColors val="0"/>
        <c:ser>
          <c:idx val="0"/>
          <c:order val="0"/>
          <c:spPr>
            <a:ln>
              <a:noFill/>
            </a:ln>
          </c:spPr>
          <c:marker>
            <c:symbol val="diamond"/>
            <c:size val="7"/>
            <c:spPr>
              <a:solidFill>
                <a:schemeClr val="tx1"/>
              </a:solidFill>
            </c:spPr>
          </c:marker>
          <c:trendline>
            <c:spPr>
              <a:ln w="41275">
                <a:solidFill>
                  <a:srgbClr val="FFFF00"/>
                </a:solidFill>
              </a:ln>
            </c:spPr>
            <c:trendlineType val="poly"/>
            <c:order val="2"/>
            <c:dispRSqr val="0"/>
            <c:dispEq val="0"/>
          </c:trendline>
          <c:yVal>
            <c:numRef>
              <c:f>'SER FARM FASE C DATA 1207'!$AF$2:$AF$2366</c:f>
              <c:numCache>
                <c:formatCode>General</c:formatCode>
                <c:ptCount val="2365"/>
                <c:pt idx="0">
                  <c:v>1220</c:v>
                </c:pt>
                <c:pt idx="1">
                  <c:v>1160</c:v>
                </c:pt>
                <c:pt idx="2">
                  <c:v>1210</c:v>
                </c:pt>
                <c:pt idx="3">
                  <c:v>1210</c:v>
                </c:pt>
                <c:pt idx="4">
                  <c:v>1180</c:v>
                </c:pt>
                <c:pt idx="5">
                  <c:v>1190</c:v>
                </c:pt>
                <c:pt idx="6">
                  <c:v>1200</c:v>
                </c:pt>
                <c:pt idx="7">
                  <c:v>1190</c:v>
                </c:pt>
                <c:pt idx="8">
                  <c:v>1190</c:v>
                </c:pt>
                <c:pt idx="9">
                  <c:v>1170</c:v>
                </c:pt>
                <c:pt idx="10">
                  <c:v>1190</c:v>
                </c:pt>
                <c:pt idx="11">
                  <c:v>1150</c:v>
                </c:pt>
                <c:pt idx="12">
                  <c:v>1220</c:v>
                </c:pt>
                <c:pt idx="13">
                  <c:v>1240</c:v>
                </c:pt>
                <c:pt idx="14">
                  <c:v>1180</c:v>
                </c:pt>
                <c:pt idx="15">
                  <c:v>1190</c:v>
                </c:pt>
                <c:pt idx="16">
                  <c:v>1150</c:v>
                </c:pt>
                <c:pt idx="17">
                  <c:v>1210</c:v>
                </c:pt>
                <c:pt idx="18">
                  <c:v>1210</c:v>
                </c:pt>
                <c:pt idx="19">
                  <c:v>1190</c:v>
                </c:pt>
                <c:pt idx="20">
                  <c:v>1170</c:v>
                </c:pt>
                <c:pt idx="21">
                  <c:v>1180</c:v>
                </c:pt>
                <c:pt idx="22">
                  <c:v>1220</c:v>
                </c:pt>
                <c:pt idx="23">
                  <c:v>1220</c:v>
                </c:pt>
                <c:pt idx="24">
                  <c:v>1180</c:v>
                </c:pt>
                <c:pt idx="25">
                  <c:v>1200</c:v>
                </c:pt>
                <c:pt idx="26">
                  <c:v>1220</c:v>
                </c:pt>
                <c:pt idx="27">
                  <c:v>1200</c:v>
                </c:pt>
                <c:pt idx="28">
                  <c:v>1170</c:v>
                </c:pt>
                <c:pt idx="29">
                  <c:v>1150</c:v>
                </c:pt>
                <c:pt idx="30">
                  <c:v>1200</c:v>
                </c:pt>
                <c:pt idx="31">
                  <c:v>1170</c:v>
                </c:pt>
                <c:pt idx="32">
                  <c:v>1180</c:v>
                </c:pt>
                <c:pt idx="33">
                  <c:v>1180</c:v>
                </c:pt>
                <c:pt idx="34">
                  <c:v>1210</c:v>
                </c:pt>
                <c:pt idx="35">
                  <c:v>1130</c:v>
                </c:pt>
                <c:pt idx="36">
                  <c:v>1170</c:v>
                </c:pt>
                <c:pt idx="37">
                  <c:v>1180</c:v>
                </c:pt>
                <c:pt idx="38">
                  <c:v>1140</c:v>
                </c:pt>
                <c:pt idx="39">
                  <c:v>1140</c:v>
                </c:pt>
                <c:pt idx="40">
                  <c:v>1170</c:v>
                </c:pt>
                <c:pt idx="41">
                  <c:v>1200</c:v>
                </c:pt>
                <c:pt idx="42">
                  <c:v>1210</c:v>
                </c:pt>
                <c:pt idx="43">
                  <c:v>1230</c:v>
                </c:pt>
                <c:pt idx="44">
                  <c:v>1200</c:v>
                </c:pt>
                <c:pt idx="45">
                  <c:v>1210</c:v>
                </c:pt>
                <c:pt idx="46">
                  <c:v>1200</c:v>
                </c:pt>
                <c:pt idx="47">
                  <c:v>1180</c:v>
                </c:pt>
                <c:pt idx="48">
                  <c:v>1260</c:v>
                </c:pt>
                <c:pt idx="49">
                  <c:v>1200</c:v>
                </c:pt>
                <c:pt idx="50">
                  <c:v>1210</c:v>
                </c:pt>
                <c:pt idx="51">
                  <c:v>1170</c:v>
                </c:pt>
                <c:pt idx="52">
                  <c:v>1210</c:v>
                </c:pt>
                <c:pt idx="53">
                  <c:v>1170</c:v>
                </c:pt>
                <c:pt idx="54">
                  <c:v>1170</c:v>
                </c:pt>
                <c:pt idx="55">
                  <c:v>1200</c:v>
                </c:pt>
                <c:pt idx="56">
                  <c:v>1210</c:v>
                </c:pt>
                <c:pt idx="57">
                  <c:v>1200</c:v>
                </c:pt>
                <c:pt idx="58">
                  <c:v>1170</c:v>
                </c:pt>
                <c:pt idx="59">
                  <c:v>1170</c:v>
                </c:pt>
                <c:pt idx="60">
                  <c:v>1210</c:v>
                </c:pt>
                <c:pt idx="61">
                  <c:v>1200</c:v>
                </c:pt>
                <c:pt idx="62">
                  <c:v>1220</c:v>
                </c:pt>
                <c:pt idx="63">
                  <c:v>1240</c:v>
                </c:pt>
                <c:pt idx="64">
                  <c:v>1260</c:v>
                </c:pt>
                <c:pt idx="65">
                  <c:v>1200</c:v>
                </c:pt>
                <c:pt idx="66">
                  <c:v>1180</c:v>
                </c:pt>
                <c:pt idx="67">
                  <c:v>1190</c:v>
                </c:pt>
                <c:pt idx="68">
                  <c:v>1250</c:v>
                </c:pt>
                <c:pt idx="69">
                  <c:v>1240</c:v>
                </c:pt>
                <c:pt idx="70">
                  <c:v>1230</c:v>
                </c:pt>
                <c:pt idx="71">
                  <c:v>1170</c:v>
                </c:pt>
                <c:pt idx="72">
                  <c:v>1210</c:v>
                </c:pt>
                <c:pt idx="73">
                  <c:v>1260</c:v>
                </c:pt>
                <c:pt idx="74">
                  <c:v>1190</c:v>
                </c:pt>
                <c:pt idx="75">
                  <c:v>1200</c:v>
                </c:pt>
                <c:pt idx="76">
                  <c:v>1230</c:v>
                </c:pt>
                <c:pt idx="77">
                  <c:v>1190</c:v>
                </c:pt>
                <c:pt idx="78">
                  <c:v>1170</c:v>
                </c:pt>
                <c:pt idx="79">
                  <c:v>1210</c:v>
                </c:pt>
                <c:pt idx="80">
                  <c:v>1190</c:v>
                </c:pt>
                <c:pt idx="81">
                  <c:v>1210</c:v>
                </c:pt>
                <c:pt idx="82">
                  <c:v>1220</c:v>
                </c:pt>
                <c:pt idx="83">
                  <c:v>1170</c:v>
                </c:pt>
                <c:pt idx="84">
                  <c:v>1200</c:v>
                </c:pt>
                <c:pt idx="85">
                  <c:v>1180</c:v>
                </c:pt>
                <c:pt idx="86">
                  <c:v>1160</c:v>
                </c:pt>
                <c:pt idx="87">
                  <c:v>1150</c:v>
                </c:pt>
                <c:pt idx="88">
                  <c:v>1200</c:v>
                </c:pt>
                <c:pt idx="89">
                  <c:v>1200</c:v>
                </c:pt>
                <c:pt idx="90">
                  <c:v>1240</c:v>
                </c:pt>
                <c:pt idx="91">
                  <c:v>1170</c:v>
                </c:pt>
                <c:pt idx="92">
                  <c:v>1170</c:v>
                </c:pt>
                <c:pt idx="93">
                  <c:v>1190</c:v>
                </c:pt>
                <c:pt idx="94">
                  <c:v>1110</c:v>
                </c:pt>
                <c:pt idx="95">
                  <c:v>1200</c:v>
                </c:pt>
                <c:pt idx="96">
                  <c:v>1170</c:v>
                </c:pt>
                <c:pt idx="97">
                  <c:v>1190</c:v>
                </c:pt>
                <c:pt idx="98">
                  <c:v>1190</c:v>
                </c:pt>
                <c:pt idx="99">
                  <c:v>1170</c:v>
                </c:pt>
                <c:pt idx="100">
                  <c:v>1180</c:v>
                </c:pt>
                <c:pt idx="101">
                  <c:v>1230</c:v>
                </c:pt>
                <c:pt idx="102">
                  <c:v>1150</c:v>
                </c:pt>
                <c:pt idx="103">
                  <c:v>1240</c:v>
                </c:pt>
                <c:pt idx="104">
                  <c:v>1170</c:v>
                </c:pt>
                <c:pt idx="105">
                  <c:v>1220</c:v>
                </c:pt>
                <c:pt idx="106">
                  <c:v>1220</c:v>
                </c:pt>
                <c:pt idx="107">
                  <c:v>1180</c:v>
                </c:pt>
                <c:pt idx="108">
                  <c:v>1190</c:v>
                </c:pt>
                <c:pt idx="109">
                  <c:v>1210</c:v>
                </c:pt>
                <c:pt idx="110">
                  <c:v>1170</c:v>
                </c:pt>
                <c:pt idx="111">
                  <c:v>1220</c:v>
                </c:pt>
                <c:pt idx="112">
                  <c:v>1230</c:v>
                </c:pt>
                <c:pt idx="113">
                  <c:v>1150</c:v>
                </c:pt>
                <c:pt idx="114">
                  <c:v>1220</c:v>
                </c:pt>
                <c:pt idx="115">
                  <c:v>1200</c:v>
                </c:pt>
                <c:pt idx="116">
                  <c:v>1230</c:v>
                </c:pt>
                <c:pt idx="117">
                  <c:v>1220</c:v>
                </c:pt>
                <c:pt idx="118">
                  <c:v>1190</c:v>
                </c:pt>
                <c:pt idx="119">
                  <c:v>1200</c:v>
                </c:pt>
                <c:pt idx="120">
                  <c:v>1190</c:v>
                </c:pt>
                <c:pt idx="121">
                  <c:v>1230</c:v>
                </c:pt>
                <c:pt idx="122">
                  <c:v>1200</c:v>
                </c:pt>
                <c:pt idx="123">
                  <c:v>1220</c:v>
                </c:pt>
                <c:pt idx="124">
                  <c:v>1200</c:v>
                </c:pt>
                <c:pt idx="125">
                  <c:v>1210</c:v>
                </c:pt>
                <c:pt idx="126">
                  <c:v>1240</c:v>
                </c:pt>
                <c:pt idx="127">
                  <c:v>1200</c:v>
                </c:pt>
                <c:pt idx="128">
                  <c:v>1150</c:v>
                </c:pt>
                <c:pt idx="129">
                  <c:v>1240</c:v>
                </c:pt>
                <c:pt idx="130">
                  <c:v>1230</c:v>
                </c:pt>
                <c:pt idx="131">
                  <c:v>1170</c:v>
                </c:pt>
                <c:pt idx="132">
                  <c:v>1180</c:v>
                </c:pt>
                <c:pt idx="133">
                  <c:v>1170</c:v>
                </c:pt>
                <c:pt idx="134">
                  <c:v>1170</c:v>
                </c:pt>
                <c:pt idx="135">
                  <c:v>1200</c:v>
                </c:pt>
                <c:pt idx="136">
                  <c:v>1210</c:v>
                </c:pt>
                <c:pt idx="137">
                  <c:v>1190</c:v>
                </c:pt>
                <c:pt idx="138">
                  <c:v>1200</c:v>
                </c:pt>
                <c:pt idx="139">
                  <c:v>1150</c:v>
                </c:pt>
                <c:pt idx="140">
                  <c:v>1220</c:v>
                </c:pt>
                <c:pt idx="141">
                  <c:v>1170</c:v>
                </c:pt>
                <c:pt idx="142">
                  <c:v>1230</c:v>
                </c:pt>
                <c:pt idx="143">
                  <c:v>1210</c:v>
                </c:pt>
                <c:pt idx="144">
                  <c:v>1270</c:v>
                </c:pt>
                <c:pt idx="145">
                  <c:v>1180</c:v>
                </c:pt>
                <c:pt idx="146">
                  <c:v>1210</c:v>
                </c:pt>
                <c:pt idx="147">
                  <c:v>1190</c:v>
                </c:pt>
                <c:pt idx="148">
                  <c:v>1170</c:v>
                </c:pt>
                <c:pt idx="149">
                  <c:v>1190</c:v>
                </c:pt>
                <c:pt idx="150">
                  <c:v>1200</c:v>
                </c:pt>
                <c:pt idx="151">
                  <c:v>1190</c:v>
                </c:pt>
                <c:pt idx="152">
                  <c:v>1170</c:v>
                </c:pt>
                <c:pt idx="153">
                  <c:v>1170</c:v>
                </c:pt>
                <c:pt idx="154">
                  <c:v>1210</c:v>
                </c:pt>
                <c:pt idx="155">
                  <c:v>1170</c:v>
                </c:pt>
                <c:pt idx="156">
                  <c:v>1210</c:v>
                </c:pt>
                <c:pt idx="157">
                  <c:v>1170</c:v>
                </c:pt>
                <c:pt idx="158">
                  <c:v>1170</c:v>
                </c:pt>
                <c:pt idx="159">
                  <c:v>1210</c:v>
                </c:pt>
                <c:pt idx="160">
                  <c:v>1180</c:v>
                </c:pt>
                <c:pt idx="161">
                  <c:v>1190</c:v>
                </c:pt>
                <c:pt idx="162">
                  <c:v>1180</c:v>
                </c:pt>
                <c:pt idx="163">
                  <c:v>1210</c:v>
                </c:pt>
                <c:pt idx="164">
                  <c:v>1170</c:v>
                </c:pt>
                <c:pt idx="165">
                  <c:v>1190</c:v>
                </c:pt>
                <c:pt idx="166">
                  <c:v>1210</c:v>
                </c:pt>
                <c:pt idx="167">
                  <c:v>1200</c:v>
                </c:pt>
                <c:pt idx="168">
                  <c:v>1170</c:v>
                </c:pt>
                <c:pt idx="169">
                  <c:v>1180</c:v>
                </c:pt>
                <c:pt idx="170">
                  <c:v>1200</c:v>
                </c:pt>
                <c:pt idx="171">
                  <c:v>1190</c:v>
                </c:pt>
                <c:pt idx="172">
                  <c:v>1180</c:v>
                </c:pt>
                <c:pt idx="173">
                  <c:v>1190</c:v>
                </c:pt>
                <c:pt idx="174">
                  <c:v>1120</c:v>
                </c:pt>
                <c:pt idx="175">
                  <c:v>1190</c:v>
                </c:pt>
                <c:pt idx="176">
                  <c:v>1160</c:v>
                </c:pt>
                <c:pt idx="177">
                  <c:v>1200</c:v>
                </c:pt>
                <c:pt idx="178">
                  <c:v>1180</c:v>
                </c:pt>
                <c:pt idx="179">
                  <c:v>1210</c:v>
                </c:pt>
                <c:pt idx="180">
                  <c:v>1210</c:v>
                </c:pt>
                <c:pt idx="181">
                  <c:v>1220</c:v>
                </c:pt>
                <c:pt idx="182">
                  <c:v>1240</c:v>
                </c:pt>
                <c:pt idx="183">
                  <c:v>1230</c:v>
                </c:pt>
                <c:pt idx="184">
                  <c:v>1210</c:v>
                </c:pt>
                <c:pt idx="185">
                  <c:v>1210</c:v>
                </c:pt>
                <c:pt idx="186">
                  <c:v>1190</c:v>
                </c:pt>
                <c:pt idx="187">
                  <c:v>1260</c:v>
                </c:pt>
                <c:pt idx="188">
                  <c:v>1240</c:v>
                </c:pt>
                <c:pt idx="189">
                  <c:v>1220</c:v>
                </c:pt>
                <c:pt idx="190">
                  <c:v>1190</c:v>
                </c:pt>
                <c:pt idx="191">
                  <c:v>1230</c:v>
                </c:pt>
                <c:pt idx="192">
                  <c:v>1210</c:v>
                </c:pt>
                <c:pt idx="193">
                  <c:v>1200</c:v>
                </c:pt>
                <c:pt idx="194">
                  <c:v>1220</c:v>
                </c:pt>
                <c:pt idx="195">
                  <c:v>1200</c:v>
                </c:pt>
                <c:pt idx="196">
                  <c:v>1170</c:v>
                </c:pt>
                <c:pt idx="197">
                  <c:v>1190</c:v>
                </c:pt>
                <c:pt idx="198">
                  <c:v>1170</c:v>
                </c:pt>
                <c:pt idx="199">
                  <c:v>1190</c:v>
                </c:pt>
                <c:pt idx="200">
                  <c:v>1180</c:v>
                </c:pt>
                <c:pt idx="201">
                  <c:v>1170</c:v>
                </c:pt>
                <c:pt idx="202">
                  <c:v>1230</c:v>
                </c:pt>
                <c:pt idx="203">
                  <c:v>1190</c:v>
                </c:pt>
                <c:pt idx="204">
                  <c:v>1180</c:v>
                </c:pt>
                <c:pt idx="205">
                  <c:v>1160</c:v>
                </c:pt>
                <c:pt idx="206">
                  <c:v>1190</c:v>
                </c:pt>
                <c:pt idx="207">
                  <c:v>1170</c:v>
                </c:pt>
                <c:pt idx="208">
                  <c:v>1200</c:v>
                </c:pt>
                <c:pt idx="209">
                  <c:v>1200</c:v>
                </c:pt>
                <c:pt idx="210">
                  <c:v>1150</c:v>
                </c:pt>
                <c:pt idx="211">
                  <c:v>1210</c:v>
                </c:pt>
                <c:pt idx="212">
                  <c:v>1190</c:v>
                </c:pt>
                <c:pt idx="213">
                  <c:v>1190</c:v>
                </c:pt>
                <c:pt idx="214">
                  <c:v>1190</c:v>
                </c:pt>
                <c:pt idx="215">
                  <c:v>1200</c:v>
                </c:pt>
                <c:pt idx="216">
                  <c:v>1180</c:v>
                </c:pt>
                <c:pt idx="217">
                  <c:v>1190</c:v>
                </c:pt>
                <c:pt idx="218">
                  <c:v>1230</c:v>
                </c:pt>
                <c:pt idx="219">
                  <c:v>1220</c:v>
                </c:pt>
                <c:pt idx="220">
                  <c:v>1200</c:v>
                </c:pt>
                <c:pt idx="221">
                  <c:v>1210</c:v>
                </c:pt>
                <c:pt idx="222">
                  <c:v>1200</c:v>
                </c:pt>
                <c:pt idx="223">
                  <c:v>1210</c:v>
                </c:pt>
                <c:pt idx="224">
                  <c:v>1250</c:v>
                </c:pt>
                <c:pt idx="225">
                  <c:v>1190</c:v>
                </c:pt>
                <c:pt idx="226">
                  <c:v>1220</c:v>
                </c:pt>
                <c:pt idx="227">
                  <c:v>1250</c:v>
                </c:pt>
                <c:pt idx="228">
                  <c:v>1160</c:v>
                </c:pt>
                <c:pt idx="229">
                  <c:v>1210</c:v>
                </c:pt>
                <c:pt idx="230">
                  <c:v>1230</c:v>
                </c:pt>
                <c:pt idx="231">
                  <c:v>1170</c:v>
                </c:pt>
                <c:pt idx="232">
                  <c:v>1210</c:v>
                </c:pt>
                <c:pt idx="233">
                  <c:v>1210</c:v>
                </c:pt>
                <c:pt idx="234">
                  <c:v>1170</c:v>
                </c:pt>
                <c:pt idx="235">
                  <c:v>1190</c:v>
                </c:pt>
                <c:pt idx="236">
                  <c:v>1190</c:v>
                </c:pt>
                <c:pt idx="237">
                  <c:v>1250</c:v>
                </c:pt>
                <c:pt idx="238">
                  <c:v>1190</c:v>
                </c:pt>
                <c:pt idx="239">
                  <c:v>1200</c:v>
                </c:pt>
                <c:pt idx="240">
                  <c:v>1200</c:v>
                </c:pt>
                <c:pt idx="241">
                  <c:v>1220</c:v>
                </c:pt>
                <c:pt idx="242">
                  <c:v>1180</c:v>
                </c:pt>
                <c:pt idx="243">
                  <c:v>1180</c:v>
                </c:pt>
                <c:pt idx="244">
                  <c:v>1170</c:v>
                </c:pt>
                <c:pt idx="245">
                  <c:v>1190</c:v>
                </c:pt>
                <c:pt idx="246">
                  <c:v>1190</c:v>
                </c:pt>
                <c:pt idx="247">
                  <c:v>1190</c:v>
                </c:pt>
                <c:pt idx="248">
                  <c:v>1200</c:v>
                </c:pt>
                <c:pt idx="249">
                  <c:v>1230</c:v>
                </c:pt>
                <c:pt idx="250">
                  <c:v>1200</c:v>
                </c:pt>
                <c:pt idx="251">
                  <c:v>1230</c:v>
                </c:pt>
                <c:pt idx="252">
                  <c:v>1200</c:v>
                </c:pt>
                <c:pt idx="253">
                  <c:v>1160</c:v>
                </c:pt>
                <c:pt idx="254">
                  <c:v>1220</c:v>
                </c:pt>
                <c:pt idx="255">
                  <c:v>1200</c:v>
                </c:pt>
                <c:pt idx="256">
                  <c:v>1170</c:v>
                </c:pt>
                <c:pt idx="257">
                  <c:v>1140</c:v>
                </c:pt>
                <c:pt idx="258">
                  <c:v>1230</c:v>
                </c:pt>
                <c:pt idx="259">
                  <c:v>1200</c:v>
                </c:pt>
                <c:pt idx="260">
                  <c:v>1220</c:v>
                </c:pt>
                <c:pt idx="261">
                  <c:v>1230</c:v>
                </c:pt>
                <c:pt idx="262">
                  <c:v>1170</c:v>
                </c:pt>
                <c:pt idx="263">
                  <c:v>1170</c:v>
                </c:pt>
                <c:pt idx="264">
                  <c:v>1180</c:v>
                </c:pt>
                <c:pt idx="265">
                  <c:v>1230</c:v>
                </c:pt>
                <c:pt idx="266">
                  <c:v>1170</c:v>
                </c:pt>
                <c:pt idx="267">
                  <c:v>1150</c:v>
                </c:pt>
                <c:pt idx="268">
                  <c:v>1170</c:v>
                </c:pt>
                <c:pt idx="269">
                  <c:v>1180</c:v>
                </c:pt>
                <c:pt idx="270">
                  <c:v>1160</c:v>
                </c:pt>
                <c:pt idx="271">
                  <c:v>1180</c:v>
                </c:pt>
                <c:pt idx="272">
                  <c:v>1210</c:v>
                </c:pt>
                <c:pt idx="273">
                  <c:v>1150</c:v>
                </c:pt>
                <c:pt idx="274">
                  <c:v>1220</c:v>
                </c:pt>
                <c:pt idx="275">
                  <c:v>1170</c:v>
                </c:pt>
                <c:pt idx="276">
                  <c:v>1200</c:v>
                </c:pt>
                <c:pt idx="277">
                  <c:v>1180</c:v>
                </c:pt>
                <c:pt idx="278">
                  <c:v>1240</c:v>
                </c:pt>
                <c:pt idx="279">
                  <c:v>1180</c:v>
                </c:pt>
                <c:pt idx="280">
                  <c:v>1220</c:v>
                </c:pt>
                <c:pt idx="281">
                  <c:v>1180</c:v>
                </c:pt>
                <c:pt idx="282">
                  <c:v>1170</c:v>
                </c:pt>
                <c:pt idx="283">
                  <c:v>1230</c:v>
                </c:pt>
                <c:pt idx="284">
                  <c:v>1210</c:v>
                </c:pt>
                <c:pt idx="285">
                  <c:v>1230</c:v>
                </c:pt>
                <c:pt idx="286">
                  <c:v>1150</c:v>
                </c:pt>
                <c:pt idx="287">
                  <c:v>1160</c:v>
                </c:pt>
                <c:pt idx="288">
                  <c:v>1220</c:v>
                </c:pt>
                <c:pt idx="289">
                  <c:v>1170</c:v>
                </c:pt>
                <c:pt idx="290">
                  <c:v>1200</c:v>
                </c:pt>
                <c:pt idx="291">
                  <c:v>1200</c:v>
                </c:pt>
                <c:pt idx="292">
                  <c:v>1170</c:v>
                </c:pt>
                <c:pt idx="293">
                  <c:v>1170</c:v>
                </c:pt>
                <c:pt idx="294">
                  <c:v>1210</c:v>
                </c:pt>
                <c:pt idx="295">
                  <c:v>1140</c:v>
                </c:pt>
                <c:pt idx="296">
                  <c:v>1160</c:v>
                </c:pt>
                <c:pt idx="297">
                  <c:v>1140</c:v>
                </c:pt>
                <c:pt idx="298">
                  <c:v>1190</c:v>
                </c:pt>
                <c:pt idx="299">
                  <c:v>1150</c:v>
                </c:pt>
                <c:pt idx="300">
                  <c:v>1170</c:v>
                </c:pt>
                <c:pt idx="301">
                  <c:v>1160</c:v>
                </c:pt>
                <c:pt idx="302">
                  <c:v>1210</c:v>
                </c:pt>
                <c:pt idx="303">
                  <c:v>1160</c:v>
                </c:pt>
                <c:pt idx="304">
                  <c:v>1190</c:v>
                </c:pt>
                <c:pt idx="305">
                  <c:v>1180</c:v>
                </c:pt>
                <c:pt idx="306">
                  <c:v>1200</c:v>
                </c:pt>
                <c:pt idx="307">
                  <c:v>1170</c:v>
                </c:pt>
                <c:pt idx="308">
                  <c:v>1230</c:v>
                </c:pt>
                <c:pt idx="309">
                  <c:v>1180</c:v>
                </c:pt>
                <c:pt idx="310">
                  <c:v>1220</c:v>
                </c:pt>
                <c:pt idx="311">
                  <c:v>1220</c:v>
                </c:pt>
                <c:pt idx="312">
                  <c:v>1220</c:v>
                </c:pt>
                <c:pt idx="313">
                  <c:v>1190</c:v>
                </c:pt>
                <c:pt idx="314">
                  <c:v>1230</c:v>
                </c:pt>
                <c:pt idx="315">
                  <c:v>1210</c:v>
                </c:pt>
                <c:pt idx="316">
                  <c:v>1240</c:v>
                </c:pt>
                <c:pt idx="317">
                  <c:v>1170</c:v>
                </c:pt>
                <c:pt idx="318">
                  <c:v>1250</c:v>
                </c:pt>
                <c:pt idx="319">
                  <c:v>1220</c:v>
                </c:pt>
                <c:pt idx="320">
                  <c:v>1210</c:v>
                </c:pt>
                <c:pt idx="321">
                  <c:v>1170</c:v>
                </c:pt>
                <c:pt idx="322">
                  <c:v>1270</c:v>
                </c:pt>
                <c:pt idx="323">
                  <c:v>1190</c:v>
                </c:pt>
                <c:pt idx="324">
                  <c:v>1200</c:v>
                </c:pt>
                <c:pt idx="325">
                  <c:v>1180</c:v>
                </c:pt>
                <c:pt idx="326">
                  <c:v>1250</c:v>
                </c:pt>
                <c:pt idx="327">
                  <c:v>1160</c:v>
                </c:pt>
                <c:pt idx="328">
                  <c:v>1240</c:v>
                </c:pt>
                <c:pt idx="329">
                  <c:v>1210</c:v>
                </c:pt>
                <c:pt idx="330">
                  <c:v>1200</c:v>
                </c:pt>
                <c:pt idx="331">
                  <c:v>1190</c:v>
                </c:pt>
                <c:pt idx="332">
                  <c:v>1200</c:v>
                </c:pt>
                <c:pt idx="333">
                  <c:v>1210</c:v>
                </c:pt>
                <c:pt idx="334">
                  <c:v>1190</c:v>
                </c:pt>
                <c:pt idx="335">
                  <c:v>1210</c:v>
                </c:pt>
                <c:pt idx="336">
                  <c:v>1190</c:v>
                </c:pt>
                <c:pt idx="337">
                  <c:v>1190</c:v>
                </c:pt>
                <c:pt idx="338">
                  <c:v>1210</c:v>
                </c:pt>
                <c:pt idx="339">
                  <c:v>1180</c:v>
                </c:pt>
                <c:pt idx="340">
                  <c:v>1170</c:v>
                </c:pt>
                <c:pt idx="341">
                  <c:v>1170</c:v>
                </c:pt>
                <c:pt idx="342">
                  <c:v>1220</c:v>
                </c:pt>
                <c:pt idx="343">
                  <c:v>1230</c:v>
                </c:pt>
                <c:pt idx="344">
                  <c:v>1200</c:v>
                </c:pt>
                <c:pt idx="345">
                  <c:v>1190</c:v>
                </c:pt>
                <c:pt idx="346">
                  <c:v>1220</c:v>
                </c:pt>
                <c:pt idx="347">
                  <c:v>1230</c:v>
                </c:pt>
                <c:pt idx="348">
                  <c:v>1270</c:v>
                </c:pt>
                <c:pt idx="349">
                  <c:v>1190</c:v>
                </c:pt>
                <c:pt idx="350">
                  <c:v>1180</c:v>
                </c:pt>
                <c:pt idx="351">
                  <c:v>1240</c:v>
                </c:pt>
                <c:pt idx="352">
                  <c:v>1180</c:v>
                </c:pt>
                <c:pt idx="353">
                  <c:v>1160</c:v>
                </c:pt>
                <c:pt idx="354">
                  <c:v>1210</c:v>
                </c:pt>
                <c:pt idx="355">
                  <c:v>1250</c:v>
                </c:pt>
                <c:pt idx="356">
                  <c:v>1180</c:v>
                </c:pt>
                <c:pt idx="357">
                  <c:v>1220</c:v>
                </c:pt>
                <c:pt idx="358">
                  <c:v>1270</c:v>
                </c:pt>
                <c:pt idx="359">
                  <c:v>1310</c:v>
                </c:pt>
                <c:pt idx="360">
                  <c:v>1240</c:v>
                </c:pt>
                <c:pt idx="361">
                  <c:v>1210</c:v>
                </c:pt>
                <c:pt idx="362">
                  <c:v>1200</c:v>
                </c:pt>
                <c:pt idx="363">
                  <c:v>1200</c:v>
                </c:pt>
                <c:pt idx="364">
                  <c:v>1190</c:v>
                </c:pt>
                <c:pt idx="365">
                  <c:v>1290</c:v>
                </c:pt>
                <c:pt idx="366">
                  <c:v>1200</c:v>
                </c:pt>
                <c:pt idx="367">
                  <c:v>1190</c:v>
                </c:pt>
                <c:pt idx="368">
                  <c:v>1240</c:v>
                </c:pt>
                <c:pt idx="369">
                  <c:v>1260</c:v>
                </c:pt>
                <c:pt idx="370">
                  <c:v>1210</c:v>
                </c:pt>
                <c:pt idx="371">
                  <c:v>1250</c:v>
                </c:pt>
                <c:pt idx="372">
                  <c:v>1300</c:v>
                </c:pt>
                <c:pt idx="373">
                  <c:v>1280</c:v>
                </c:pt>
                <c:pt idx="374">
                  <c:v>1230</c:v>
                </c:pt>
                <c:pt idx="375">
                  <c:v>1270</c:v>
                </c:pt>
                <c:pt idx="376">
                  <c:v>1220</c:v>
                </c:pt>
                <c:pt idx="377">
                  <c:v>1240</c:v>
                </c:pt>
                <c:pt idx="378">
                  <c:v>1240</c:v>
                </c:pt>
                <c:pt idx="379">
                  <c:v>1260</c:v>
                </c:pt>
                <c:pt idx="380">
                  <c:v>1170</c:v>
                </c:pt>
                <c:pt idx="381">
                  <c:v>1220</c:v>
                </c:pt>
                <c:pt idx="382">
                  <c:v>1220</c:v>
                </c:pt>
                <c:pt idx="383">
                  <c:v>1260</c:v>
                </c:pt>
                <c:pt idx="384">
                  <c:v>1270</c:v>
                </c:pt>
                <c:pt idx="385">
                  <c:v>1170</c:v>
                </c:pt>
                <c:pt idx="386">
                  <c:v>1250</c:v>
                </c:pt>
                <c:pt idx="387">
                  <c:v>1230</c:v>
                </c:pt>
                <c:pt idx="388">
                  <c:v>1210</c:v>
                </c:pt>
                <c:pt idx="389">
                  <c:v>1250</c:v>
                </c:pt>
                <c:pt idx="390">
                  <c:v>1230</c:v>
                </c:pt>
                <c:pt idx="391">
                  <c:v>1210</c:v>
                </c:pt>
                <c:pt idx="392">
                  <c:v>1240</c:v>
                </c:pt>
                <c:pt idx="393">
                  <c:v>1230</c:v>
                </c:pt>
                <c:pt idx="394">
                  <c:v>1230</c:v>
                </c:pt>
                <c:pt idx="395">
                  <c:v>1200</c:v>
                </c:pt>
                <c:pt idx="396">
                  <c:v>1260</c:v>
                </c:pt>
                <c:pt idx="397">
                  <c:v>1200</c:v>
                </c:pt>
                <c:pt idx="398">
                  <c:v>1190</c:v>
                </c:pt>
                <c:pt idx="399">
                  <c:v>1210</c:v>
                </c:pt>
                <c:pt idx="400">
                  <c:v>1270</c:v>
                </c:pt>
                <c:pt idx="401">
                  <c:v>1130</c:v>
                </c:pt>
                <c:pt idx="402">
                  <c:v>1290</c:v>
                </c:pt>
                <c:pt idx="403">
                  <c:v>1230</c:v>
                </c:pt>
                <c:pt idx="404">
                  <c:v>1270</c:v>
                </c:pt>
                <c:pt idx="405">
                  <c:v>1200</c:v>
                </c:pt>
                <c:pt idx="406">
                  <c:v>1230</c:v>
                </c:pt>
                <c:pt idx="407">
                  <c:v>1220</c:v>
                </c:pt>
                <c:pt idx="408">
                  <c:v>1210</c:v>
                </c:pt>
                <c:pt idx="409">
                  <c:v>1270</c:v>
                </c:pt>
                <c:pt idx="410">
                  <c:v>1280</c:v>
                </c:pt>
                <c:pt idx="411">
                  <c:v>1240</c:v>
                </c:pt>
                <c:pt idx="412">
                  <c:v>1210</c:v>
                </c:pt>
                <c:pt idx="413">
                  <c:v>1150</c:v>
                </c:pt>
                <c:pt idx="414">
                  <c:v>1200</c:v>
                </c:pt>
                <c:pt idx="415">
                  <c:v>1270</c:v>
                </c:pt>
                <c:pt idx="416">
                  <c:v>1220</c:v>
                </c:pt>
                <c:pt idx="417">
                  <c:v>1200</c:v>
                </c:pt>
                <c:pt idx="418">
                  <c:v>1210</c:v>
                </c:pt>
                <c:pt idx="419">
                  <c:v>1180</c:v>
                </c:pt>
                <c:pt idx="420">
                  <c:v>1210</c:v>
                </c:pt>
                <c:pt idx="421">
                  <c:v>1170</c:v>
                </c:pt>
                <c:pt idx="422">
                  <c:v>1240</c:v>
                </c:pt>
                <c:pt idx="423">
                  <c:v>1200</c:v>
                </c:pt>
                <c:pt idx="424">
                  <c:v>1270</c:v>
                </c:pt>
                <c:pt idx="425">
                  <c:v>1210</c:v>
                </c:pt>
                <c:pt idx="426">
                  <c:v>1260</c:v>
                </c:pt>
                <c:pt idx="427">
                  <c:v>1170</c:v>
                </c:pt>
                <c:pt idx="428">
                  <c:v>1220</c:v>
                </c:pt>
                <c:pt idx="429">
                  <c:v>1160</c:v>
                </c:pt>
                <c:pt idx="430">
                  <c:v>1240</c:v>
                </c:pt>
                <c:pt idx="431">
                  <c:v>1200</c:v>
                </c:pt>
                <c:pt idx="432">
                  <c:v>1250</c:v>
                </c:pt>
                <c:pt idx="433">
                  <c:v>1230</c:v>
                </c:pt>
                <c:pt idx="434">
                  <c:v>1200</c:v>
                </c:pt>
                <c:pt idx="435">
                  <c:v>1170</c:v>
                </c:pt>
                <c:pt idx="436">
                  <c:v>1260</c:v>
                </c:pt>
                <c:pt idx="437">
                  <c:v>1210</c:v>
                </c:pt>
                <c:pt idx="438">
                  <c:v>1200</c:v>
                </c:pt>
                <c:pt idx="439">
                  <c:v>1210</c:v>
                </c:pt>
                <c:pt idx="440">
                  <c:v>1200</c:v>
                </c:pt>
                <c:pt idx="441">
                  <c:v>1190</c:v>
                </c:pt>
                <c:pt idx="442">
                  <c:v>1220</c:v>
                </c:pt>
                <c:pt idx="443">
                  <c:v>1200</c:v>
                </c:pt>
                <c:pt idx="444">
                  <c:v>1230</c:v>
                </c:pt>
                <c:pt idx="445">
                  <c:v>1190</c:v>
                </c:pt>
                <c:pt idx="446">
                  <c:v>1190</c:v>
                </c:pt>
                <c:pt idx="447">
                  <c:v>1210</c:v>
                </c:pt>
                <c:pt idx="448">
                  <c:v>1220</c:v>
                </c:pt>
                <c:pt idx="449">
                  <c:v>1190</c:v>
                </c:pt>
                <c:pt idx="450">
                  <c:v>1160</c:v>
                </c:pt>
                <c:pt idx="451">
                  <c:v>1220</c:v>
                </c:pt>
                <c:pt idx="452">
                  <c:v>1150</c:v>
                </c:pt>
                <c:pt idx="453">
                  <c:v>1190</c:v>
                </c:pt>
                <c:pt idx="454">
                  <c:v>1200</c:v>
                </c:pt>
                <c:pt idx="455">
                  <c:v>1170</c:v>
                </c:pt>
                <c:pt idx="456">
                  <c:v>1190</c:v>
                </c:pt>
                <c:pt idx="457">
                  <c:v>1180</c:v>
                </c:pt>
                <c:pt idx="458">
                  <c:v>1200</c:v>
                </c:pt>
                <c:pt idx="459">
                  <c:v>1210</c:v>
                </c:pt>
                <c:pt idx="460">
                  <c:v>1170</c:v>
                </c:pt>
                <c:pt idx="461">
                  <c:v>1170</c:v>
                </c:pt>
                <c:pt idx="462">
                  <c:v>1200</c:v>
                </c:pt>
                <c:pt idx="463">
                  <c:v>1170</c:v>
                </c:pt>
                <c:pt idx="464">
                  <c:v>1190</c:v>
                </c:pt>
                <c:pt idx="465">
                  <c:v>1190</c:v>
                </c:pt>
                <c:pt idx="466">
                  <c:v>1220</c:v>
                </c:pt>
                <c:pt idx="467">
                  <c:v>1190</c:v>
                </c:pt>
                <c:pt idx="468">
                  <c:v>1240</c:v>
                </c:pt>
                <c:pt idx="469">
                  <c:v>1160</c:v>
                </c:pt>
                <c:pt idx="470">
                  <c:v>1170</c:v>
                </c:pt>
                <c:pt idx="471">
                  <c:v>1180</c:v>
                </c:pt>
                <c:pt idx="472">
                  <c:v>1220</c:v>
                </c:pt>
                <c:pt idx="473">
                  <c:v>1160</c:v>
                </c:pt>
                <c:pt idx="474">
                  <c:v>1200</c:v>
                </c:pt>
                <c:pt idx="475">
                  <c:v>1200</c:v>
                </c:pt>
                <c:pt idx="476">
                  <c:v>1220</c:v>
                </c:pt>
                <c:pt idx="477">
                  <c:v>1170</c:v>
                </c:pt>
                <c:pt idx="478">
                  <c:v>1160</c:v>
                </c:pt>
                <c:pt idx="479">
                  <c:v>1170</c:v>
                </c:pt>
                <c:pt idx="480">
                  <c:v>1190</c:v>
                </c:pt>
                <c:pt idx="481">
                  <c:v>1200</c:v>
                </c:pt>
                <c:pt idx="482">
                  <c:v>1220</c:v>
                </c:pt>
                <c:pt idx="483">
                  <c:v>1170</c:v>
                </c:pt>
                <c:pt idx="484">
                  <c:v>1190</c:v>
                </c:pt>
                <c:pt idx="485">
                  <c:v>1170</c:v>
                </c:pt>
                <c:pt idx="486">
                  <c:v>1160</c:v>
                </c:pt>
                <c:pt idx="487">
                  <c:v>1230</c:v>
                </c:pt>
                <c:pt idx="488">
                  <c:v>1210</c:v>
                </c:pt>
                <c:pt idx="489">
                  <c:v>1190</c:v>
                </c:pt>
                <c:pt idx="490">
                  <c:v>1210</c:v>
                </c:pt>
                <c:pt idx="491">
                  <c:v>1210</c:v>
                </c:pt>
                <c:pt idx="492">
                  <c:v>1200</c:v>
                </c:pt>
                <c:pt idx="493">
                  <c:v>1190</c:v>
                </c:pt>
                <c:pt idx="494">
                  <c:v>1170</c:v>
                </c:pt>
                <c:pt idx="495">
                  <c:v>1220</c:v>
                </c:pt>
                <c:pt idx="496">
                  <c:v>1240</c:v>
                </c:pt>
                <c:pt idx="497">
                  <c:v>1210</c:v>
                </c:pt>
                <c:pt idx="498">
                  <c:v>1190</c:v>
                </c:pt>
                <c:pt idx="499">
                  <c:v>1170</c:v>
                </c:pt>
                <c:pt idx="500">
                  <c:v>1210</c:v>
                </c:pt>
                <c:pt idx="501">
                  <c:v>1190</c:v>
                </c:pt>
                <c:pt idx="502">
                  <c:v>1190</c:v>
                </c:pt>
                <c:pt idx="503">
                  <c:v>1170</c:v>
                </c:pt>
                <c:pt idx="504">
                  <c:v>1230</c:v>
                </c:pt>
                <c:pt idx="505">
                  <c:v>1210</c:v>
                </c:pt>
                <c:pt idx="506">
                  <c:v>1150</c:v>
                </c:pt>
                <c:pt idx="507">
                  <c:v>1190</c:v>
                </c:pt>
                <c:pt idx="508">
                  <c:v>1160</c:v>
                </c:pt>
                <c:pt idx="509">
                  <c:v>1200</c:v>
                </c:pt>
                <c:pt idx="510">
                  <c:v>1190</c:v>
                </c:pt>
                <c:pt idx="511">
                  <c:v>1180</c:v>
                </c:pt>
                <c:pt idx="512">
                  <c:v>1170</c:v>
                </c:pt>
                <c:pt idx="513">
                  <c:v>1170</c:v>
                </c:pt>
                <c:pt idx="514">
                  <c:v>1140</c:v>
                </c:pt>
                <c:pt idx="515">
                  <c:v>1210</c:v>
                </c:pt>
                <c:pt idx="516">
                  <c:v>1200</c:v>
                </c:pt>
                <c:pt idx="517">
                  <c:v>1190</c:v>
                </c:pt>
                <c:pt idx="518">
                  <c:v>1190</c:v>
                </c:pt>
                <c:pt idx="519">
                  <c:v>1190</c:v>
                </c:pt>
                <c:pt idx="520">
                  <c:v>1200</c:v>
                </c:pt>
                <c:pt idx="521">
                  <c:v>1200</c:v>
                </c:pt>
                <c:pt idx="522">
                  <c:v>1210</c:v>
                </c:pt>
                <c:pt idx="523">
                  <c:v>1170</c:v>
                </c:pt>
                <c:pt idx="524">
                  <c:v>1160</c:v>
                </c:pt>
                <c:pt idx="525">
                  <c:v>1180</c:v>
                </c:pt>
                <c:pt idx="526">
                  <c:v>1200</c:v>
                </c:pt>
                <c:pt idx="527">
                  <c:v>1200</c:v>
                </c:pt>
                <c:pt idx="528">
                  <c:v>1190</c:v>
                </c:pt>
                <c:pt idx="529">
                  <c:v>1190</c:v>
                </c:pt>
                <c:pt idx="530">
                  <c:v>1220</c:v>
                </c:pt>
                <c:pt idx="531">
                  <c:v>1170</c:v>
                </c:pt>
                <c:pt idx="532">
                  <c:v>1220</c:v>
                </c:pt>
                <c:pt idx="533">
                  <c:v>1190</c:v>
                </c:pt>
                <c:pt idx="534">
                  <c:v>1180</c:v>
                </c:pt>
                <c:pt idx="535">
                  <c:v>1160</c:v>
                </c:pt>
                <c:pt idx="536">
                  <c:v>1160</c:v>
                </c:pt>
                <c:pt idx="537">
                  <c:v>1170</c:v>
                </c:pt>
                <c:pt idx="538">
                  <c:v>1160</c:v>
                </c:pt>
                <c:pt idx="539">
                  <c:v>1190</c:v>
                </c:pt>
                <c:pt idx="540">
                  <c:v>1180</c:v>
                </c:pt>
                <c:pt idx="541">
                  <c:v>1190</c:v>
                </c:pt>
                <c:pt idx="542">
                  <c:v>1180</c:v>
                </c:pt>
                <c:pt idx="543">
                  <c:v>1220</c:v>
                </c:pt>
                <c:pt idx="544">
                  <c:v>1170</c:v>
                </c:pt>
                <c:pt idx="545">
                  <c:v>1170</c:v>
                </c:pt>
                <c:pt idx="546">
                  <c:v>1180</c:v>
                </c:pt>
                <c:pt idx="547">
                  <c:v>1210</c:v>
                </c:pt>
                <c:pt idx="548">
                  <c:v>1170</c:v>
                </c:pt>
                <c:pt idx="549">
                  <c:v>1170</c:v>
                </c:pt>
                <c:pt idx="550">
                  <c:v>1200</c:v>
                </c:pt>
                <c:pt idx="551">
                  <c:v>1170</c:v>
                </c:pt>
                <c:pt idx="552">
                  <c:v>1160</c:v>
                </c:pt>
                <c:pt idx="553">
                  <c:v>1210</c:v>
                </c:pt>
                <c:pt idx="554">
                  <c:v>1180</c:v>
                </c:pt>
                <c:pt idx="555">
                  <c:v>1180</c:v>
                </c:pt>
                <c:pt idx="556">
                  <c:v>1190</c:v>
                </c:pt>
                <c:pt idx="557">
                  <c:v>1180</c:v>
                </c:pt>
                <c:pt idx="558">
                  <c:v>1180</c:v>
                </c:pt>
                <c:pt idx="559">
                  <c:v>1180</c:v>
                </c:pt>
                <c:pt idx="560">
                  <c:v>1210</c:v>
                </c:pt>
                <c:pt idx="561">
                  <c:v>1190</c:v>
                </c:pt>
                <c:pt idx="562">
                  <c:v>1140</c:v>
                </c:pt>
                <c:pt idx="563">
                  <c:v>1190</c:v>
                </c:pt>
                <c:pt idx="564">
                  <c:v>1200</c:v>
                </c:pt>
                <c:pt idx="565">
                  <c:v>1200</c:v>
                </c:pt>
                <c:pt idx="566">
                  <c:v>1170</c:v>
                </c:pt>
                <c:pt idx="567">
                  <c:v>1180</c:v>
                </c:pt>
                <c:pt idx="568">
                  <c:v>1160</c:v>
                </c:pt>
                <c:pt idx="569">
                  <c:v>1200</c:v>
                </c:pt>
                <c:pt idx="570">
                  <c:v>1160</c:v>
                </c:pt>
                <c:pt idx="571">
                  <c:v>1190</c:v>
                </c:pt>
                <c:pt idx="572">
                  <c:v>1160</c:v>
                </c:pt>
                <c:pt idx="573">
                  <c:v>1200</c:v>
                </c:pt>
                <c:pt idx="574">
                  <c:v>1210</c:v>
                </c:pt>
                <c:pt idx="575">
                  <c:v>1200</c:v>
                </c:pt>
                <c:pt idx="576">
                  <c:v>1160</c:v>
                </c:pt>
                <c:pt idx="577">
                  <c:v>1210</c:v>
                </c:pt>
                <c:pt idx="578">
                  <c:v>1180</c:v>
                </c:pt>
                <c:pt idx="579">
                  <c:v>1190</c:v>
                </c:pt>
                <c:pt idx="580">
                  <c:v>1260</c:v>
                </c:pt>
                <c:pt idx="581">
                  <c:v>1190</c:v>
                </c:pt>
                <c:pt idx="582">
                  <c:v>1160</c:v>
                </c:pt>
                <c:pt idx="583">
                  <c:v>1170</c:v>
                </c:pt>
                <c:pt idx="584">
                  <c:v>1160</c:v>
                </c:pt>
                <c:pt idx="585">
                  <c:v>1180</c:v>
                </c:pt>
                <c:pt idx="586">
                  <c:v>1130</c:v>
                </c:pt>
                <c:pt idx="587">
                  <c:v>1170</c:v>
                </c:pt>
                <c:pt idx="588">
                  <c:v>1180</c:v>
                </c:pt>
                <c:pt idx="589">
                  <c:v>1180</c:v>
                </c:pt>
                <c:pt idx="590">
                  <c:v>1170</c:v>
                </c:pt>
                <c:pt idx="591">
                  <c:v>1200</c:v>
                </c:pt>
                <c:pt idx="592">
                  <c:v>1140</c:v>
                </c:pt>
                <c:pt idx="593">
                  <c:v>1210</c:v>
                </c:pt>
                <c:pt idx="594">
                  <c:v>1160</c:v>
                </c:pt>
                <c:pt idx="595">
                  <c:v>1220</c:v>
                </c:pt>
                <c:pt idx="596">
                  <c:v>1180</c:v>
                </c:pt>
                <c:pt idx="597">
                  <c:v>1210</c:v>
                </c:pt>
                <c:pt idx="598">
                  <c:v>1160</c:v>
                </c:pt>
                <c:pt idx="599">
                  <c:v>1170</c:v>
                </c:pt>
                <c:pt idx="600">
                  <c:v>1200</c:v>
                </c:pt>
                <c:pt idx="601">
                  <c:v>1220</c:v>
                </c:pt>
                <c:pt idx="602">
                  <c:v>1180</c:v>
                </c:pt>
                <c:pt idx="603">
                  <c:v>1160</c:v>
                </c:pt>
                <c:pt idx="604">
                  <c:v>1200</c:v>
                </c:pt>
                <c:pt idx="605">
                  <c:v>1190</c:v>
                </c:pt>
                <c:pt idx="606">
                  <c:v>1180</c:v>
                </c:pt>
                <c:pt idx="607">
                  <c:v>1190</c:v>
                </c:pt>
                <c:pt idx="608">
                  <c:v>1160</c:v>
                </c:pt>
                <c:pt idx="609">
                  <c:v>1150</c:v>
                </c:pt>
                <c:pt idx="610">
                  <c:v>1180</c:v>
                </c:pt>
                <c:pt idx="611">
                  <c:v>1160</c:v>
                </c:pt>
                <c:pt idx="612">
                  <c:v>1170</c:v>
                </c:pt>
                <c:pt idx="613">
                  <c:v>1170</c:v>
                </c:pt>
                <c:pt idx="614">
                  <c:v>1170</c:v>
                </c:pt>
                <c:pt idx="615">
                  <c:v>1180</c:v>
                </c:pt>
                <c:pt idx="616">
                  <c:v>1210</c:v>
                </c:pt>
                <c:pt idx="617">
                  <c:v>1220</c:v>
                </c:pt>
                <c:pt idx="618">
                  <c:v>1200</c:v>
                </c:pt>
                <c:pt idx="619">
                  <c:v>1230</c:v>
                </c:pt>
                <c:pt idx="620">
                  <c:v>1140</c:v>
                </c:pt>
                <c:pt idx="621">
                  <c:v>1200</c:v>
                </c:pt>
                <c:pt idx="622">
                  <c:v>1150</c:v>
                </c:pt>
                <c:pt idx="623">
                  <c:v>1160</c:v>
                </c:pt>
                <c:pt idx="624">
                  <c:v>1160</c:v>
                </c:pt>
                <c:pt idx="625">
                  <c:v>1140</c:v>
                </c:pt>
                <c:pt idx="626">
                  <c:v>1180</c:v>
                </c:pt>
                <c:pt idx="627">
                  <c:v>1170</c:v>
                </c:pt>
                <c:pt idx="628">
                  <c:v>1160</c:v>
                </c:pt>
                <c:pt idx="629">
                  <c:v>1200</c:v>
                </c:pt>
                <c:pt idx="630">
                  <c:v>1190</c:v>
                </c:pt>
                <c:pt idx="631">
                  <c:v>1180</c:v>
                </c:pt>
                <c:pt idx="632">
                  <c:v>1200</c:v>
                </c:pt>
                <c:pt idx="633">
                  <c:v>1180</c:v>
                </c:pt>
                <c:pt idx="634">
                  <c:v>1210</c:v>
                </c:pt>
                <c:pt idx="635">
                  <c:v>1250</c:v>
                </c:pt>
                <c:pt idx="636">
                  <c:v>1170</c:v>
                </c:pt>
                <c:pt idx="637">
                  <c:v>1170</c:v>
                </c:pt>
                <c:pt idx="638">
                  <c:v>1170</c:v>
                </c:pt>
                <c:pt idx="639">
                  <c:v>1190</c:v>
                </c:pt>
                <c:pt idx="640">
                  <c:v>1200</c:v>
                </c:pt>
                <c:pt idx="641">
                  <c:v>1160</c:v>
                </c:pt>
                <c:pt idx="642">
                  <c:v>1160</c:v>
                </c:pt>
                <c:pt idx="643">
                  <c:v>1170</c:v>
                </c:pt>
                <c:pt idx="644">
                  <c:v>1170</c:v>
                </c:pt>
                <c:pt idx="645">
                  <c:v>1170</c:v>
                </c:pt>
                <c:pt idx="646">
                  <c:v>1190</c:v>
                </c:pt>
                <c:pt idx="647">
                  <c:v>1160</c:v>
                </c:pt>
                <c:pt idx="648">
                  <c:v>1190</c:v>
                </c:pt>
                <c:pt idx="649">
                  <c:v>1220</c:v>
                </c:pt>
                <c:pt idx="650">
                  <c:v>1170</c:v>
                </c:pt>
                <c:pt idx="651">
                  <c:v>1180</c:v>
                </c:pt>
                <c:pt idx="652">
                  <c:v>1170</c:v>
                </c:pt>
                <c:pt idx="653">
                  <c:v>1180</c:v>
                </c:pt>
                <c:pt idx="654">
                  <c:v>1200</c:v>
                </c:pt>
                <c:pt idx="655">
                  <c:v>1160</c:v>
                </c:pt>
                <c:pt idx="656">
                  <c:v>1160</c:v>
                </c:pt>
                <c:pt idx="657">
                  <c:v>1190</c:v>
                </c:pt>
                <c:pt idx="658">
                  <c:v>1170</c:v>
                </c:pt>
                <c:pt idx="659">
                  <c:v>1200</c:v>
                </c:pt>
                <c:pt idx="660">
                  <c:v>1180</c:v>
                </c:pt>
                <c:pt idx="661">
                  <c:v>1180</c:v>
                </c:pt>
                <c:pt idx="662">
                  <c:v>1150</c:v>
                </c:pt>
                <c:pt idx="663">
                  <c:v>1170</c:v>
                </c:pt>
                <c:pt idx="664">
                  <c:v>1200</c:v>
                </c:pt>
                <c:pt idx="665">
                  <c:v>1170</c:v>
                </c:pt>
                <c:pt idx="666">
                  <c:v>1210</c:v>
                </c:pt>
                <c:pt idx="667">
                  <c:v>1180</c:v>
                </c:pt>
                <c:pt idx="668">
                  <c:v>1180</c:v>
                </c:pt>
                <c:pt idx="669">
                  <c:v>1160</c:v>
                </c:pt>
                <c:pt idx="670">
                  <c:v>1190</c:v>
                </c:pt>
                <c:pt idx="671">
                  <c:v>1170</c:v>
                </c:pt>
                <c:pt idx="672">
                  <c:v>1230</c:v>
                </c:pt>
                <c:pt idx="673">
                  <c:v>1200</c:v>
                </c:pt>
                <c:pt idx="674">
                  <c:v>1160</c:v>
                </c:pt>
                <c:pt idx="675">
                  <c:v>1160</c:v>
                </c:pt>
                <c:pt idx="676">
                  <c:v>1170</c:v>
                </c:pt>
                <c:pt idx="677">
                  <c:v>1150</c:v>
                </c:pt>
                <c:pt idx="678">
                  <c:v>1170</c:v>
                </c:pt>
                <c:pt idx="679">
                  <c:v>1180</c:v>
                </c:pt>
                <c:pt idx="680">
                  <c:v>1160</c:v>
                </c:pt>
                <c:pt idx="681">
                  <c:v>1170</c:v>
                </c:pt>
                <c:pt idx="682">
                  <c:v>1160</c:v>
                </c:pt>
                <c:pt idx="683">
                  <c:v>1190</c:v>
                </c:pt>
                <c:pt idx="684">
                  <c:v>1180</c:v>
                </c:pt>
                <c:pt idx="685">
                  <c:v>1170</c:v>
                </c:pt>
                <c:pt idx="686">
                  <c:v>1170</c:v>
                </c:pt>
                <c:pt idx="687">
                  <c:v>1210</c:v>
                </c:pt>
                <c:pt idx="688">
                  <c:v>1170</c:v>
                </c:pt>
                <c:pt idx="689">
                  <c:v>1190</c:v>
                </c:pt>
                <c:pt idx="690">
                  <c:v>1150</c:v>
                </c:pt>
                <c:pt idx="691">
                  <c:v>1190</c:v>
                </c:pt>
                <c:pt idx="692">
                  <c:v>1180</c:v>
                </c:pt>
                <c:pt idx="693">
                  <c:v>1150</c:v>
                </c:pt>
                <c:pt idx="694">
                  <c:v>1180</c:v>
                </c:pt>
                <c:pt idx="695">
                  <c:v>1210</c:v>
                </c:pt>
                <c:pt idx="696">
                  <c:v>1180</c:v>
                </c:pt>
                <c:pt idx="697">
                  <c:v>1190</c:v>
                </c:pt>
                <c:pt idx="698">
                  <c:v>1160</c:v>
                </c:pt>
                <c:pt idx="699">
                  <c:v>1170</c:v>
                </c:pt>
                <c:pt idx="700">
                  <c:v>1190</c:v>
                </c:pt>
                <c:pt idx="701">
                  <c:v>1200</c:v>
                </c:pt>
                <c:pt idx="702">
                  <c:v>1200</c:v>
                </c:pt>
                <c:pt idx="703">
                  <c:v>1220</c:v>
                </c:pt>
                <c:pt idx="704">
                  <c:v>1170</c:v>
                </c:pt>
                <c:pt idx="705">
                  <c:v>1170</c:v>
                </c:pt>
                <c:pt idx="706">
                  <c:v>1180</c:v>
                </c:pt>
                <c:pt idx="707">
                  <c:v>1170</c:v>
                </c:pt>
                <c:pt idx="708">
                  <c:v>1160</c:v>
                </c:pt>
                <c:pt idx="709">
                  <c:v>1150</c:v>
                </c:pt>
                <c:pt idx="710">
                  <c:v>1150</c:v>
                </c:pt>
                <c:pt idx="711">
                  <c:v>1160</c:v>
                </c:pt>
                <c:pt idx="712">
                  <c:v>1190</c:v>
                </c:pt>
                <c:pt idx="713">
                  <c:v>1210</c:v>
                </c:pt>
                <c:pt idx="714">
                  <c:v>1240</c:v>
                </c:pt>
                <c:pt idx="715">
                  <c:v>1180</c:v>
                </c:pt>
                <c:pt idx="716">
                  <c:v>1200</c:v>
                </c:pt>
                <c:pt idx="717">
                  <c:v>1170</c:v>
                </c:pt>
                <c:pt idx="718">
                  <c:v>1200</c:v>
                </c:pt>
                <c:pt idx="719">
                  <c:v>1170</c:v>
                </c:pt>
                <c:pt idx="720">
                  <c:v>1210</c:v>
                </c:pt>
                <c:pt idx="721">
                  <c:v>1170</c:v>
                </c:pt>
                <c:pt idx="722">
                  <c:v>1280</c:v>
                </c:pt>
                <c:pt idx="723">
                  <c:v>1170</c:v>
                </c:pt>
                <c:pt idx="724">
                  <c:v>1190</c:v>
                </c:pt>
                <c:pt idx="725">
                  <c:v>1180</c:v>
                </c:pt>
                <c:pt idx="726">
                  <c:v>1240</c:v>
                </c:pt>
                <c:pt idx="727">
                  <c:v>1170</c:v>
                </c:pt>
                <c:pt idx="728">
                  <c:v>1200</c:v>
                </c:pt>
                <c:pt idx="729">
                  <c:v>1190</c:v>
                </c:pt>
                <c:pt idx="730">
                  <c:v>1210</c:v>
                </c:pt>
                <c:pt idx="731">
                  <c:v>1190</c:v>
                </c:pt>
                <c:pt idx="732">
                  <c:v>1180</c:v>
                </c:pt>
                <c:pt idx="733">
                  <c:v>1170</c:v>
                </c:pt>
                <c:pt idx="734">
                  <c:v>1170</c:v>
                </c:pt>
                <c:pt idx="735">
                  <c:v>1170</c:v>
                </c:pt>
                <c:pt idx="736">
                  <c:v>1180</c:v>
                </c:pt>
                <c:pt idx="737">
                  <c:v>1160</c:v>
                </c:pt>
                <c:pt idx="738">
                  <c:v>1190</c:v>
                </c:pt>
                <c:pt idx="739">
                  <c:v>1180</c:v>
                </c:pt>
                <c:pt idx="740">
                  <c:v>1150</c:v>
                </c:pt>
                <c:pt idx="741">
                  <c:v>1170</c:v>
                </c:pt>
                <c:pt idx="742">
                  <c:v>1230</c:v>
                </c:pt>
                <c:pt idx="743">
                  <c:v>1160</c:v>
                </c:pt>
                <c:pt idx="744">
                  <c:v>1220</c:v>
                </c:pt>
                <c:pt idx="745">
                  <c:v>1200</c:v>
                </c:pt>
                <c:pt idx="746">
                  <c:v>1220</c:v>
                </c:pt>
                <c:pt idx="747">
                  <c:v>1220</c:v>
                </c:pt>
                <c:pt idx="748">
                  <c:v>1270</c:v>
                </c:pt>
                <c:pt idx="749">
                  <c:v>1230</c:v>
                </c:pt>
                <c:pt idx="750">
                  <c:v>1250</c:v>
                </c:pt>
                <c:pt idx="751">
                  <c:v>1190</c:v>
                </c:pt>
                <c:pt idx="752">
                  <c:v>1240</c:v>
                </c:pt>
                <c:pt idx="753">
                  <c:v>1200</c:v>
                </c:pt>
                <c:pt idx="754">
                  <c:v>1170</c:v>
                </c:pt>
                <c:pt idx="755">
                  <c:v>1180</c:v>
                </c:pt>
                <c:pt idx="756">
                  <c:v>1200</c:v>
                </c:pt>
                <c:pt idx="757">
                  <c:v>1170</c:v>
                </c:pt>
                <c:pt idx="758">
                  <c:v>1170</c:v>
                </c:pt>
                <c:pt idx="759">
                  <c:v>1170</c:v>
                </c:pt>
                <c:pt idx="760">
                  <c:v>1180</c:v>
                </c:pt>
                <c:pt idx="761">
                  <c:v>1200</c:v>
                </c:pt>
                <c:pt idx="762">
                  <c:v>1210</c:v>
                </c:pt>
                <c:pt idx="763">
                  <c:v>1210</c:v>
                </c:pt>
                <c:pt idx="764">
                  <c:v>1170</c:v>
                </c:pt>
                <c:pt idx="765">
                  <c:v>1170</c:v>
                </c:pt>
                <c:pt idx="766">
                  <c:v>1180</c:v>
                </c:pt>
                <c:pt idx="767">
                  <c:v>1200</c:v>
                </c:pt>
                <c:pt idx="768">
                  <c:v>1240</c:v>
                </c:pt>
                <c:pt idx="769">
                  <c:v>1190</c:v>
                </c:pt>
                <c:pt idx="770">
                  <c:v>1230</c:v>
                </c:pt>
                <c:pt idx="771">
                  <c:v>1200</c:v>
                </c:pt>
                <c:pt idx="772">
                  <c:v>1210</c:v>
                </c:pt>
                <c:pt idx="773">
                  <c:v>1190</c:v>
                </c:pt>
                <c:pt idx="774">
                  <c:v>1180</c:v>
                </c:pt>
                <c:pt idx="775">
                  <c:v>1210</c:v>
                </c:pt>
                <c:pt idx="776">
                  <c:v>1210</c:v>
                </c:pt>
                <c:pt idx="777">
                  <c:v>1220</c:v>
                </c:pt>
                <c:pt idx="778">
                  <c:v>1240</c:v>
                </c:pt>
                <c:pt idx="779">
                  <c:v>1160</c:v>
                </c:pt>
                <c:pt idx="780">
                  <c:v>1220</c:v>
                </c:pt>
                <c:pt idx="781">
                  <c:v>1200</c:v>
                </c:pt>
                <c:pt idx="782">
                  <c:v>1200</c:v>
                </c:pt>
                <c:pt idx="783">
                  <c:v>1190</c:v>
                </c:pt>
                <c:pt idx="784">
                  <c:v>1160</c:v>
                </c:pt>
                <c:pt idx="785">
                  <c:v>1170</c:v>
                </c:pt>
                <c:pt idx="786">
                  <c:v>1160</c:v>
                </c:pt>
                <c:pt idx="787">
                  <c:v>1220</c:v>
                </c:pt>
                <c:pt idx="788">
                  <c:v>1200</c:v>
                </c:pt>
                <c:pt idx="789">
                  <c:v>1180</c:v>
                </c:pt>
                <c:pt idx="790">
                  <c:v>1180</c:v>
                </c:pt>
                <c:pt idx="791">
                  <c:v>1190</c:v>
                </c:pt>
                <c:pt idx="792">
                  <c:v>1200</c:v>
                </c:pt>
                <c:pt idx="793">
                  <c:v>1160</c:v>
                </c:pt>
                <c:pt idx="794">
                  <c:v>1230</c:v>
                </c:pt>
                <c:pt idx="795">
                  <c:v>1210</c:v>
                </c:pt>
                <c:pt idx="796">
                  <c:v>1200</c:v>
                </c:pt>
                <c:pt idx="797">
                  <c:v>1200</c:v>
                </c:pt>
                <c:pt idx="798">
                  <c:v>1160</c:v>
                </c:pt>
                <c:pt idx="799">
                  <c:v>1210</c:v>
                </c:pt>
                <c:pt idx="800">
                  <c:v>1200</c:v>
                </c:pt>
                <c:pt idx="801">
                  <c:v>1190</c:v>
                </c:pt>
                <c:pt idx="802">
                  <c:v>1160</c:v>
                </c:pt>
                <c:pt idx="803">
                  <c:v>1200</c:v>
                </c:pt>
                <c:pt idx="804">
                  <c:v>1200</c:v>
                </c:pt>
                <c:pt idx="805">
                  <c:v>1210</c:v>
                </c:pt>
                <c:pt idx="806">
                  <c:v>1190</c:v>
                </c:pt>
                <c:pt idx="807">
                  <c:v>1200</c:v>
                </c:pt>
                <c:pt idx="808">
                  <c:v>1170</c:v>
                </c:pt>
                <c:pt idx="809">
                  <c:v>1200</c:v>
                </c:pt>
                <c:pt idx="810">
                  <c:v>1210</c:v>
                </c:pt>
                <c:pt idx="811">
                  <c:v>1200</c:v>
                </c:pt>
                <c:pt idx="812">
                  <c:v>1190</c:v>
                </c:pt>
                <c:pt idx="813">
                  <c:v>1180</c:v>
                </c:pt>
                <c:pt idx="814">
                  <c:v>1190</c:v>
                </c:pt>
                <c:pt idx="815">
                  <c:v>1220</c:v>
                </c:pt>
                <c:pt idx="816">
                  <c:v>1180</c:v>
                </c:pt>
                <c:pt idx="817">
                  <c:v>1190</c:v>
                </c:pt>
                <c:pt idx="818">
                  <c:v>1150</c:v>
                </c:pt>
                <c:pt idx="819">
                  <c:v>1170</c:v>
                </c:pt>
                <c:pt idx="820">
                  <c:v>1200</c:v>
                </c:pt>
                <c:pt idx="821">
                  <c:v>1200</c:v>
                </c:pt>
                <c:pt idx="822">
                  <c:v>1210</c:v>
                </c:pt>
                <c:pt idx="823">
                  <c:v>1240</c:v>
                </c:pt>
                <c:pt idx="824">
                  <c:v>1170</c:v>
                </c:pt>
                <c:pt idx="825">
                  <c:v>1200</c:v>
                </c:pt>
                <c:pt idx="826">
                  <c:v>1200</c:v>
                </c:pt>
                <c:pt idx="827">
                  <c:v>1170</c:v>
                </c:pt>
                <c:pt idx="828">
                  <c:v>1170</c:v>
                </c:pt>
                <c:pt idx="829">
                  <c:v>1200</c:v>
                </c:pt>
                <c:pt idx="830">
                  <c:v>1220</c:v>
                </c:pt>
                <c:pt idx="831">
                  <c:v>1200</c:v>
                </c:pt>
                <c:pt idx="832">
                  <c:v>1220</c:v>
                </c:pt>
                <c:pt idx="833">
                  <c:v>1220</c:v>
                </c:pt>
                <c:pt idx="834">
                  <c:v>1210</c:v>
                </c:pt>
                <c:pt idx="835">
                  <c:v>1190</c:v>
                </c:pt>
                <c:pt idx="836">
                  <c:v>1220</c:v>
                </c:pt>
                <c:pt idx="837">
                  <c:v>1200</c:v>
                </c:pt>
                <c:pt idx="838">
                  <c:v>1210</c:v>
                </c:pt>
                <c:pt idx="839">
                  <c:v>1180</c:v>
                </c:pt>
                <c:pt idx="840">
                  <c:v>1190</c:v>
                </c:pt>
                <c:pt idx="841">
                  <c:v>1170</c:v>
                </c:pt>
                <c:pt idx="842">
                  <c:v>1200</c:v>
                </c:pt>
                <c:pt idx="843">
                  <c:v>1170</c:v>
                </c:pt>
                <c:pt idx="844">
                  <c:v>1170</c:v>
                </c:pt>
                <c:pt idx="845">
                  <c:v>1180</c:v>
                </c:pt>
                <c:pt idx="846">
                  <c:v>1230</c:v>
                </c:pt>
                <c:pt idx="847">
                  <c:v>1180</c:v>
                </c:pt>
                <c:pt idx="848">
                  <c:v>1190</c:v>
                </c:pt>
                <c:pt idx="849">
                  <c:v>1210</c:v>
                </c:pt>
                <c:pt idx="850">
                  <c:v>1210</c:v>
                </c:pt>
                <c:pt idx="851">
                  <c:v>1230</c:v>
                </c:pt>
                <c:pt idx="852">
                  <c:v>1250</c:v>
                </c:pt>
                <c:pt idx="853">
                  <c:v>1210</c:v>
                </c:pt>
                <c:pt idx="854">
                  <c:v>1210</c:v>
                </c:pt>
                <c:pt idx="855">
                  <c:v>1220</c:v>
                </c:pt>
                <c:pt idx="856">
                  <c:v>1210</c:v>
                </c:pt>
                <c:pt idx="857">
                  <c:v>1200</c:v>
                </c:pt>
                <c:pt idx="858">
                  <c:v>1240</c:v>
                </c:pt>
                <c:pt idx="859">
                  <c:v>1250</c:v>
                </c:pt>
                <c:pt idx="860">
                  <c:v>1200</c:v>
                </c:pt>
                <c:pt idx="861">
                  <c:v>1250</c:v>
                </c:pt>
                <c:pt idx="862">
                  <c:v>1170</c:v>
                </c:pt>
                <c:pt idx="863">
                  <c:v>1240</c:v>
                </c:pt>
                <c:pt idx="864">
                  <c:v>1200</c:v>
                </c:pt>
                <c:pt idx="865">
                  <c:v>1240</c:v>
                </c:pt>
                <c:pt idx="866">
                  <c:v>1220</c:v>
                </c:pt>
                <c:pt idx="867">
                  <c:v>1200</c:v>
                </c:pt>
                <c:pt idx="868">
                  <c:v>1160</c:v>
                </c:pt>
                <c:pt idx="869">
                  <c:v>1170</c:v>
                </c:pt>
                <c:pt idx="870">
                  <c:v>1190</c:v>
                </c:pt>
                <c:pt idx="871">
                  <c:v>1200</c:v>
                </c:pt>
                <c:pt idx="872">
                  <c:v>1230</c:v>
                </c:pt>
                <c:pt idx="873">
                  <c:v>1200</c:v>
                </c:pt>
                <c:pt idx="874">
                  <c:v>1170</c:v>
                </c:pt>
                <c:pt idx="875">
                  <c:v>1200</c:v>
                </c:pt>
                <c:pt idx="876">
                  <c:v>1220</c:v>
                </c:pt>
                <c:pt idx="877">
                  <c:v>1210</c:v>
                </c:pt>
                <c:pt idx="878">
                  <c:v>1200</c:v>
                </c:pt>
                <c:pt idx="879">
                  <c:v>1140</c:v>
                </c:pt>
                <c:pt idx="880">
                  <c:v>1170</c:v>
                </c:pt>
                <c:pt idx="881">
                  <c:v>1180</c:v>
                </c:pt>
                <c:pt idx="882">
                  <c:v>1170</c:v>
                </c:pt>
                <c:pt idx="883">
                  <c:v>1140</c:v>
                </c:pt>
                <c:pt idx="884">
                  <c:v>1170</c:v>
                </c:pt>
                <c:pt idx="885">
                  <c:v>1240</c:v>
                </c:pt>
                <c:pt idx="886">
                  <c:v>1180</c:v>
                </c:pt>
                <c:pt idx="887">
                  <c:v>1170</c:v>
                </c:pt>
                <c:pt idx="888">
                  <c:v>1190</c:v>
                </c:pt>
                <c:pt idx="889">
                  <c:v>1160</c:v>
                </c:pt>
                <c:pt idx="890">
                  <c:v>1240</c:v>
                </c:pt>
                <c:pt idx="891">
                  <c:v>1160</c:v>
                </c:pt>
                <c:pt idx="892">
                  <c:v>1200</c:v>
                </c:pt>
                <c:pt idx="893">
                  <c:v>1160</c:v>
                </c:pt>
                <c:pt idx="894">
                  <c:v>1160</c:v>
                </c:pt>
                <c:pt idx="895">
                  <c:v>1160</c:v>
                </c:pt>
                <c:pt idx="896">
                  <c:v>1140</c:v>
                </c:pt>
                <c:pt idx="897">
                  <c:v>1170</c:v>
                </c:pt>
                <c:pt idx="898">
                  <c:v>1170</c:v>
                </c:pt>
                <c:pt idx="899">
                  <c:v>1180</c:v>
                </c:pt>
                <c:pt idx="900">
                  <c:v>1160</c:v>
                </c:pt>
                <c:pt idx="901">
                  <c:v>1180</c:v>
                </c:pt>
                <c:pt idx="902">
                  <c:v>1180</c:v>
                </c:pt>
                <c:pt idx="903">
                  <c:v>1140</c:v>
                </c:pt>
                <c:pt idx="904">
                  <c:v>1140</c:v>
                </c:pt>
                <c:pt idx="905">
                  <c:v>1160</c:v>
                </c:pt>
                <c:pt idx="906">
                  <c:v>1170</c:v>
                </c:pt>
                <c:pt idx="907">
                  <c:v>1190</c:v>
                </c:pt>
                <c:pt idx="908">
                  <c:v>1180</c:v>
                </c:pt>
                <c:pt idx="909">
                  <c:v>1160</c:v>
                </c:pt>
                <c:pt idx="910">
                  <c:v>1200</c:v>
                </c:pt>
                <c:pt idx="911">
                  <c:v>1180</c:v>
                </c:pt>
                <c:pt idx="912">
                  <c:v>1170</c:v>
                </c:pt>
                <c:pt idx="913">
                  <c:v>1190</c:v>
                </c:pt>
                <c:pt idx="914">
                  <c:v>1140</c:v>
                </c:pt>
                <c:pt idx="915">
                  <c:v>1160</c:v>
                </c:pt>
                <c:pt idx="916">
                  <c:v>1200</c:v>
                </c:pt>
                <c:pt idx="917">
                  <c:v>1160</c:v>
                </c:pt>
                <c:pt idx="918">
                  <c:v>1190</c:v>
                </c:pt>
                <c:pt idx="919">
                  <c:v>1170</c:v>
                </c:pt>
                <c:pt idx="920">
                  <c:v>1200</c:v>
                </c:pt>
                <c:pt idx="921">
                  <c:v>1190</c:v>
                </c:pt>
                <c:pt idx="922">
                  <c:v>1170</c:v>
                </c:pt>
                <c:pt idx="923">
                  <c:v>1200</c:v>
                </c:pt>
                <c:pt idx="924">
                  <c:v>1150</c:v>
                </c:pt>
                <c:pt idx="925">
                  <c:v>1200</c:v>
                </c:pt>
                <c:pt idx="926">
                  <c:v>1130</c:v>
                </c:pt>
                <c:pt idx="927">
                  <c:v>1160</c:v>
                </c:pt>
                <c:pt idx="928">
                  <c:v>1160</c:v>
                </c:pt>
                <c:pt idx="929">
                  <c:v>1170</c:v>
                </c:pt>
                <c:pt idx="930">
                  <c:v>1190</c:v>
                </c:pt>
                <c:pt idx="931">
                  <c:v>1120</c:v>
                </c:pt>
                <c:pt idx="932">
                  <c:v>1130</c:v>
                </c:pt>
                <c:pt idx="933">
                  <c:v>1210</c:v>
                </c:pt>
                <c:pt idx="934">
                  <c:v>1170</c:v>
                </c:pt>
                <c:pt idx="935">
                  <c:v>1190</c:v>
                </c:pt>
                <c:pt idx="936">
                  <c:v>1180</c:v>
                </c:pt>
                <c:pt idx="937">
                  <c:v>1220</c:v>
                </c:pt>
                <c:pt idx="938">
                  <c:v>1220</c:v>
                </c:pt>
                <c:pt idx="939">
                  <c:v>1210</c:v>
                </c:pt>
                <c:pt idx="940">
                  <c:v>1170</c:v>
                </c:pt>
                <c:pt idx="941">
                  <c:v>1170</c:v>
                </c:pt>
                <c:pt idx="942">
                  <c:v>1230</c:v>
                </c:pt>
                <c:pt idx="943">
                  <c:v>1190</c:v>
                </c:pt>
                <c:pt idx="944">
                  <c:v>1180</c:v>
                </c:pt>
                <c:pt idx="945">
                  <c:v>1140</c:v>
                </c:pt>
                <c:pt idx="946">
                  <c:v>1150</c:v>
                </c:pt>
                <c:pt idx="947">
                  <c:v>1230</c:v>
                </c:pt>
                <c:pt idx="948">
                  <c:v>1170</c:v>
                </c:pt>
                <c:pt idx="949">
                  <c:v>1230</c:v>
                </c:pt>
                <c:pt idx="950">
                  <c:v>1220</c:v>
                </c:pt>
                <c:pt idx="951">
                  <c:v>1200</c:v>
                </c:pt>
                <c:pt idx="952">
                  <c:v>1170</c:v>
                </c:pt>
                <c:pt idx="953">
                  <c:v>1200</c:v>
                </c:pt>
                <c:pt idx="954">
                  <c:v>1200</c:v>
                </c:pt>
                <c:pt idx="955">
                  <c:v>1210</c:v>
                </c:pt>
                <c:pt idx="956">
                  <c:v>1170</c:v>
                </c:pt>
                <c:pt idx="957">
                  <c:v>1180</c:v>
                </c:pt>
                <c:pt idx="958">
                  <c:v>1200</c:v>
                </c:pt>
                <c:pt idx="959">
                  <c:v>1150</c:v>
                </c:pt>
                <c:pt idx="960">
                  <c:v>1170</c:v>
                </c:pt>
                <c:pt idx="961">
                  <c:v>1160</c:v>
                </c:pt>
                <c:pt idx="962">
                  <c:v>1180</c:v>
                </c:pt>
                <c:pt idx="963">
                  <c:v>1150</c:v>
                </c:pt>
                <c:pt idx="964">
                  <c:v>1190</c:v>
                </c:pt>
                <c:pt idx="965">
                  <c:v>1140</c:v>
                </c:pt>
                <c:pt idx="966">
                  <c:v>1170</c:v>
                </c:pt>
                <c:pt idx="967">
                  <c:v>1170</c:v>
                </c:pt>
                <c:pt idx="968">
                  <c:v>1180</c:v>
                </c:pt>
                <c:pt idx="969">
                  <c:v>1210</c:v>
                </c:pt>
                <c:pt idx="970">
                  <c:v>1180</c:v>
                </c:pt>
                <c:pt idx="971">
                  <c:v>1170</c:v>
                </c:pt>
                <c:pt idx="972">
                  <c:v>1220</c:v>
                </c:pt>
                <c:pt idx="973">
                  <c:v>1150</c:v>
                </c:pt>
                <c:pt idx="974">
                  <c:v>1200</c:v>
                </c:pt>
                <c:pt idx="975">
                  <c:v>1200</c:v>
                </c:pt>
                <c:pt idx="976">
                  <c:v>1140</c:v>
                </c:pt>
                <c:pt idx="977">
                  <c:v>1170</c:v>
                </c:pt>
                <c:pt idx="978">
                  <c:v>1170</c:v>
                </c:pt>
                <c:pt idx="979">
                  <c:v>1240</c:v>
                </c:pt>
                <c:pt idx="980">
                  <c:v>1170</c:v>
                </c:pt>
                <c:pt idx="981">
                  <c:v>1160</c:v>
                </c:pt>
                <c:pt idx="982">
                  <c:v>1150</c:v>
                </c:pt>
                <c:pt idx="983">
                  <c:v>1150</c:v>
                </c:pt>
                <c:pt idx="984">
                  <c:v>1180</c:v>
                </c:pt>
                <c:pt idx="985">
                  <c:v>1160</c:v>
                </c:pt>
                <c:pt idx="986">
                  <c:v>1160</c:v>
                </c:pt>
                <c:pt idx="987">
                  <c:v>1210</c:v>
                </c:pt>
                <c:pt idx="988">
                  <c:v>1150</c:v>
                </c:pt>
                <c:pt idx="989">
                  <c:v>1150</c:v>
                </c:pt>
                <c:pt idx="990">
                  <c:v>1220</c:v>
                </c:pt>
                <c:pt idx="991">
                  <c:v>1170</c:v>
                </c:pt>
                <c:pt idx="992">
                  <c:v>1200</c:v>
                </c:pt>
                <c:pt idx="993">
                  <c:v>1180</c:v>
                </c:pt>
                <c:pt idx="994">
                  <c:v>1180</c:v>
                </c:pt>
                <c:pt idx="995">
                  <c:v>1220</c:v>
                </c:pt>
                <c:pt idx="996">
                  <c:v>1210</c:v>
                </c:pt>
                <c:pt idx="997">
                  <c:v>1170</c:v>
                </c:pt>
                <c:pt idx="998">
                  <c:v>1170</c:v>
                </c:pt>
                <c:pt idx="999">
                  <c:v>1170</c:v>
                </c:pt>
                <c:pt idx="1000">
                  <c:v>1220</c:v>
                </c:pt>
                <c:pt idx="1001">
                  <c:v>1230</c:v>
                </c:pt>
                <c:pt idx="1002">
                  <c:v>1160</c:v>
                </c:pt>
                <c:pt idx="1003">
                  <c:v>1220</c:v>
                </c:pt>
                <c:pt idx="1004">
                  <c:v>1180</c:v>
                </c:pt>
                <c:pt idx="1005">
                  <c:v>1160</c:v>
                </c:pt>
                <c:pt idx="1006">
                  <c:v>1180</c:v>
                </c:pt>
                <c:pt idx="1007">
                  <c:v>1180</c:v>
                </c:pt>
                <c:pt idx="1008">
                  <c:v>1170</c:v>
                </c:pt>
                <c:pt idx="1009">
                  <c:v>1250</c:v>
                </c:pt>
                <c:pt idx="1010">
                  <c:v>1220</c:v>
                </c:pt>
                <c:pt idx="1011">
                  <c:v>1230</c:v>
                </c:pt>
                <c:pt idx="1012">
                  <c:v>1210</c:v>
                </c:pt>
                <c:pt idx="1013">
                  <c:v>1230</c:v>
                </c:pt>
                <c:pt idx="1014">
                  <c:v>1240</c:v>
                </c:pt>
                <c:pt idx="1015">
                  <c:v>1200</c:v>
                </c:pt>
                <c:pt idx="1016">
                  <c:v>1250</c:v>
                </c:pt>
                <c:pt idx="1017">
                  <c:v>1250</c:v>
                </c:pt>
                <c:pt idx="1018">
                  <c:v>1240</c:v>
                </c:pt>
                <c:pt idx="1019">
                  <c:v>1240</c:v>
                </c:pt>
                <c:pt idx="1020">
                  <c:v>1230</c:v>
                </c:pt>
                <c:pt idx="1021">
                  <c:v>1220</c:v>
                </c:pt>
                <c:pt idx="1022">
                  <c:v>1260</c:v>
                </c:pt>
                <c:pt idx="1023">
                  <c:v>1220</c:v>
                </c:pt>
                <c:pt idx="1024">
                  <c:v>1170</c:v>
                </c:pt>
                <c:pt idx="1025">
                  <c:v>1240</c:v>
                </c:pt>
                <c:pt idx="1026">
                  <c:v>1200</c:v>
                </c:pt>
                <c:pt idx="1027">
                  <c:v>1230</c:v>
                </c:pt>
                <c:pt idx="1028">
                  <c:v>1240</c:v>
                </c:pt>
                <c:pt idx="1029">
                  <c:v>1200</c:v>
                </c:pt>
                <c:pt idx="1030">
                  <c:v>1160</c:v>
                </c:pt>
                <c:pt idx="1031">
                  <c:v>1240</c:v>
                </c:pt>
                <c:pt idx="1032">
                  <c:v>1190</c:v>
                </c:pt>
                <c:pt idx="1033">
                  <c:v>1200</c:v>
                </c:pt>
                <c:pt idx="1034">
                  <c:v>1220</c:v>
                </c:pt>
                <c:pt idx="1035">
                  <c:v>1180</c:v>
                </c:pt>
                <c:pt idx="1036">
                  <c:v>1240</c:v>
                </c:pt>
                <c:pt idx="1037">
                  <c:v>1190</c:v>
                </c:pt>
                <c:pt idx="1038">
                  <c:v>1160</c:v>
                </c:pt>
                <c:pt idx="1039">
                  <c:v>1170</c:v>
                </c:pt>
                <c:pt idx="1040">
                  <c:v>1230</c:v>
                </c:pt>
                <c:pt idx="1041">
                  <c:v>1210</c:v>
                </c:pt>
                <c:pt idx="1042">
                  <c:v>1220</c:v>
                </c:pt>
                <c:pt idx="1043">
                  <c:v>1210</c:v>
                </c:pt>
                <c:pt idx="1044">
                  <c:v>1240</c:v>
                </c:pt>
                <c:pt idx="1045">
                  <c:v>1160</c:v>
                </c:pt>
                <c:pt idx="1046">
                  <c:v>1180</c:v>
                </c:pt>
                <c:pt idx="1047">
                  <c:v>1250</c:v>
                </c:pt>
                <c:pt idx="1048">
                  <c:v>1200</c:v>
                </c:pt>
                <c:pt idx="1049">
                  <c:v>1210</c:v>
                </c:pt>
                <c:pt idx="1050">
                  <c:v>1250</c:v>
                </c:pt>
                <c:pt idx="1051">
                  <c:v>1220</c:v>
                </c:pt>
                <c:pt idx="1052">
                  <c:v>1210</c:v>
                </c:pt>
                <c:pt idx="1053">
                  <c:v>1170</c:v>
                </c:pt>
                <c:pt idx="1054">
                  <c:v>1150</c:v>
                </c:pt>
                <c:pt idx="1055">
                  <c:v>1230</c:v>
                </c:pt>
                <c:pt idx="1056">
                  <c:v>1200</c:v>
                </c:pt>
                <c:pt idx="1057">
                  <c:v>1240</c:v>
                </c:pt>
                <c:pt idx="1058">
                  <c:v>1180</c:v>
                </c:pt>
                <c:pt idx="1059">
                  <c:v>1250</c:v>
                </c:pt>
                <c:pt idx="1060">
                  <c:v>1200</c:v>
                </c:pt>
                <c:pt idx="1061">
                  <c:v>1210</c:v>
                </c:pt>
                <c:pt idx="1062">
                  <c:v>1190</c:v>
                </c:pt>
                <c:pt idx="1063">
                  <c:v>1200</c:v>
                </c:pt>
                <c:pt idx="1064">
                  <c:v>1180</c:v>
                </c:pt>
                <c:pt idx="1065">
                  <c:v>1190</c:v>
                </c:pt>
                <c:pt idx="1066">
                  <c:v>1220</c:v>
                </c:pt>
                <c:pt idx="1067">
                  <c:v>1250</c:v>
                </c:pt>
                <c:pt idx="1068">
                  <c:v>1220</c:v>
                </c:pt>
                <c:pt idx="1069">
                  <c:v>1180</c:v>
                </c:pt>
                <c:pt idx="1070">
                  <c:v>1190</c:v>
                </c:pt>
                <c:pt idx="1071">
                  <c:v>1190</c:v>
                </c:pt>
                <c:pt idx="1072">
                  <c:v>1150</c:v>
                </c:pt>
                <c:pt idx="1073">
                  <c:v>1160</c:v>
                </c:pt>
                <c:pt idx="1074">
                  <c:v>1210</c:v>
                </c:pt>
                <c:pt idx="1075">
                  <c:v>1180</c:v>
                </c:pt>
                <c:pt idx="1076">
                  <c:v>1200</c:v>
                </c:pt>
                <c:pt idx="1077">
                  <c:v>1160</c:v>
                </c:pt>
                <c:pt idx="1078">
                  <c:v>1190</c:v>
                </c:pt>
                <c:pt idx="1079">
                  <c:v>1160</c:v>
                </c:pt>
                <c:pt idx="1080">
                  <c:v>1170</c:v>
                </c:pt>
                <c:pt idx="1081">
                  <c:v>1190</c:v>
                </c:pt>
                <c:pt idx="1082">
                  <c:v>1180</c:v>
                </c:pt>
                <c:pt idx="1083">
                  <c:v>1200</c:v>
                </c:pt>
                <c:pt idx="1084">
                  <c:v>1170</c:v>
                </c:pt>
                <c:pt idx="1085">
                  <c:v>1170</c:v>
                </c:pt>
                <c:pt idx="1086">
                  <c:v>1160</c:v>
                </c:pt>
                <c:pt idx="1087">
                  <c:v>1170</c:v>
                </c:pt>
                <c:pt idx="1088">
                  <c:v>1160</c:v>
                </c:pt>
                <c:pt idx="1089">
                  <c:v>1180</c:v>
                </c:pt>
                <c:pt idx="1090">
                  <c:v>1150</c:v>
                </c:pt>
                <c:pt idx="1091">
                  <c:v>1190</c:v>
                </c:pt>
                <c:pt idx="1092">
                  <c:v>1180</c:v>
                </c:pt>
                <c:pt idx="1093">
                  <c:v>1170</c:v>
                </c:pt>
                <c:pt idx="1094">
                  <c:v>1180</c:v>
                </c:pt>
                <c:pt idx="1095">
                  <c:v>1170</c:v>
                </c:pt>
                <c:pt idx="1096">
                  <c:v>1170</c:v>
                </c:pt>
                <c:pt idx="1097">
                  <c:v>1200</c:v>
                </c:pt>
                <c:pt idx="1098">
                  <c:v>1160</c:v>
                </c:pt>
                <c:pt idx="1099">
                  <c:v>1170</c:v>
                </c:pt>
                <c:pt idx="1100">
                  <c:v>1180</c:v>
                </c:pt>
                <c:pt idx="1101">
                  <c:v>1160</c:v>
                </c:pt>
                <c:pt idx="1102">
                  <c:v>1140</c:v>
                </c:pt>
                <c:pt idx="1103">
                  <c:v>1200</c:v>
                </c:pt>
                <c:pt idx="1104">
                  <c:v>1190</c:v>
                </c:pt>
                <c:pt idx="1105">
                  <c:v>1190</c:v>
                </c:pt>
                <c:pt idx="1106">
                  <c:v>1230</c:v>
                </c:pt>
                <c:pt idx="1107">
                  <c:v>1210</c:v>
                </c:pt>
                <c:pt idx="1108">
                  <c:v>1150</c:v>
                </c:pt>
                <c:pt idx="1109">
                  <c:v>1190</c:v>
                </c:pt>
                <c:pt idx="1110">
                  <c:v>1180</c:v>
                </c:pt>
                <c:pt idx="1111">
                  <c:v>1150</c:v>
                </c:pt>
                <c:pt idx="1112">
                  <c:v>1190</c:v>
                </c:pt>
                <c:pt idx="1113">
                  <c:v>1170</c:v>
                </c:pt>
                <c:pt idx="1114">
                  <c:v>1170</c:v>
                </c:pt>
                <c:pt idx="1115">
                  <c:v>1170</c:v>
                </c:pt>
                <c:pt idx="1116">
                  <c:v>1160</c:v>
                </c:pt>
                <c:pt idx="1117">
                  <c:v>1170</c:v>
                </c:pt>
                <c:pt idx="1118">
                  <c:v>1170</c:v>
                </c:pt>
                <c:pt idx="1119">
                  <c:v>1150</c:v>
                </c:pt>
                <c:pt idx="1120">
                  <c:v>1170</c:v>
                </c:pt>
                <c:pt idx="1121">
                  <c:v>1150</c:v>
                </c:pt>
                <c:pt idx="1122">
                  <c:v>1180</c:v>
                </c:pt>
                <c:pt idx="1123">
                  <c:v>1170</c:v>
                </c:pt>
                <c:pt idx="1124">
                  <c:v>1200</c:v>
                </c:pt>
                <c:pt idx="1125">
                  <c:v>1170</c:v>
                </c:pt>
                <c:pt idx="1126">
                  <c:v>1170</c:v>
                </c:pt>
                <c:pt idx="1127">
                  <c:v>1190</c:v>
                </c:pt>
                <c:pt idx="1128">
                  <c:v>1150</c:v>
                </c:pt>
                <c:pt idx="1129">
                  <c:v>1160</c:v>
                </c:pt>
                <c:pt idx="1130">
                  <c:v>1200</c:v>
                </c:pt>
                <c:pt idx="1131">
                  <c:v>1150</c:v>
                </c:pt>
                <c:pt idx="1132">
                  <c:v>1160</c:v>
                </c:pt>
                <c:pt idx="1133">
                  <c:v>1140</c:v>
                </c:pt>
                <c:pt idx="1134">
                  <c:v>1160</c:v>
                </c:pt>
                <c:pt idx="1135">
                  <c:v>1170</c:v>
                </c:pt>
                <c:pt idx="1136">
                  <c:v>1160</c:v>
                </c:pt>
                <c:pt idx="1137">
                  <c:v>1170</c:v>
                </c:pt>
                <c:pt idx="1138">
                  <c:v>1160</c:v>
                </c:pt>
                <c:pt idx="1139">
                  <c:v>1170</c:v>
                </c:pt>
                <c:pt idx="1140">
                  <c:v>1170</c:v>
                </c:pt>
                <c:pt idx="1141">
                  <c:v>1170</c:v>
                </c:pt>
                <c:pt idx="1142">
                  <c:v>1150</c:v>
                </c:pt>
                <c:pt idx="1143">
                  <c:v>1170</c:v>
                </c:pt>
                <c:pt idx="1144">
                  <c:v>1170</c:v>
                </c:pt>
                <c:pt idx="1145">
                  <c:v>1190</c:v>
                </c:pt>
                <c:pt idx="1146">
                  <c:v>1180</c:v>
                </c:pt>
                <c:pt idx="1147">
                  <c:v>1170</c:v>
                </c:pt>
                <c:pt idx="1148">
                  <c:v>1170</c:v>
                </c:pt>
                <c:pt idx="1149">
                  <c:v>1220</c:v>
                </c:pt>
                <c:pt idx="1150">
                  <c:v>1170</c:v>
                </c:pt>
                <c:pt idx="1151">
                  <c:v>1150</c:v>
                </c:pt>
                <c:pt idx="1152">
                  <c:v>1210</c:v>
                </c:pt>
                <c:pt idx="1153">
                  <c:v>1170</c:v>
                </c:pt>
                <c:pt idx="1154">
                  <c:v>1160</c:v>
                </c:pt>
                <c:pt idx="1155">
                  <c:v>1170</c:v>
                </c:pt>
                <c:pt idx="1156">
                  <c:v>1160</c:v>
                </c:pt>
                <c:pt idx="1157">
                  <c:v>1160</c:v>
                </c:pt>
                <c:pt idx="1158">
                  <c:v>1160</c:v>
                </c:pt>
                <c:pt idx="1159">
                  <c:v>1170</c:v>
                </c:pt>
                <c:pt idx="1160">
                  <c:v>1180</c:v>
                </c:pt>
                <c:pt idx="1161">
                  <c:v>1200</c:v>
                </c:pt>
                <c:pt idx="1162">
                  <c:v>1160</c:v>
                </c:pt>
                <c:pt idx="1163">
                  <c:v>1160</c:v>
                </c:pt>
                <c:pt idx="1164">
                  <c:v>1170</c:v>
                </c:pt>
                <c:pt idx="1165">
                  <c:v>1170</c:v>
                </c:pt>
                <c:pt idx="1166">
                  <c:v>1170</c:v>
                </c:pt>
                <c:pt idx="1167">
                  <c:v>1170</c:v>
                </c:pt>
                <c:pt idx="1168">
                  <c:v>1190</c:v>
                </c:pt>
                <c:pt idx="1169">
                  <c:v>1180</c:v>
                </c:pt>
                <c:pt idx="1170">
                  <c:v>1180</c:v>
                </c:pt>
                <c:pt idx="1171">
                  <c:v>1170</c:v>
                </c:pt>
                <c:pt idx="1172">
                  <c:v>1190</c:v>
                </c:pt>
                <c:pt idx="1173">
                  <c:v>1160</c:v>
                </c:pt>
                <c:pt idx="1174">
                  <c:v>1170</c:v>
                </c:pt>
                <c:pt idx="1175">
                  <c:v>1170</c:v>
                </c:pt>
                <c:pt idx="1176">
                  <c:v>1170</c:v>
                </c:pt>
                <c:pt idx="1177">
                  <c:v>1170</c:v>
                </c:pt>
                <c:pt idx="1178">
                  <c:v>1170</c:v>
                </c:pt>
                <c:pt idx="1179">
                  <c:v>1170</c:v>
                </c:pt>
                <c:pt idx="1180">
                  <c:v>1200</c:v>
                </c:pt>
                <c:pt idx="1181">
                  <c:v>1170</c:v>
                </c:pt>
                <c:pt idx="1182">
                  <c:v>1160</c:v>
                </c:pt>
                <c:pt idx="1183">
                  <c:v>1170</c:v>
                </c:pt>
                <c:pt idx="1184">
                  <c:v>1150</c:v>
                </c:pt>
                <c:pt idx="1185">
                  <c:v>1210</c:v>
                </c:pt>
                <c:pt idx="1186">
                  <c:v>1170</c:v>
                </c:pt>
                <c:pt idx="1187">
                  <c:v>1150</c:v>
                </c:pt>
                <c:pt idx="1188">
                  <c:v>1210</c:v>
                </c:pt>
                <c:pt idx="1189">
                  <c:v>1170</c:v>
                </c:pt>
                <c:pt idx="1190">
                  <c:v>1160</c:v>
                </c:pt>
                <c:pt idx="1191">
                  <c:v>1160</c:v>
                </c:pt>
                <c:pt idx="1192">
                  <c:v>1170</c:v>
                </c:pt>
                <c:pt idx="1193">
                  <c:v>1150</c:v>
                </c:pt>
                <c:pt idx="1194">
                  <c:v>1170</c:v>
                </c:pt>
                <c:pt idx="1195">
                  <c:v>1170</c:v>
                </c:pt>
                <c:pt idx="1196">
                  <c:v>1170</c:v>
                </c:pt>
                <c:pt idx="1197">
                  <c:v>1170</c:v>
                </c:pt>
                <c:pt idx="1198">
                  <c:v>1170</c:v>
                </c:pt>
                <c:pt idx="1199">
                  <c:v>1170</c:v>
                </c:pt>
                <c:pt idx="1200">
                  <c:v>1170</c:v>
                </c:pt>
                <c:pt idx="1201">
                  <c:v>1170</c:v>
                </c:pt>
                <c:pt idx="1202">
                  <c:v>1170</c:v>
                </c:pt>
                <c:pt idx="1203">
                  <c:v>1190</c:v>
                </c:pt>
                <c:pt idx="1204">
                  <c:v>1210</c:v>
                </c:pt>
                <c:pt idx="1205">
                  <c:v>1200</c:v>
                </c:pt>
                <c:pt idx="1206">
                  <c:v>1220</c:v>
                </c:pt>
                <c:pt idx="1207">
                  <c:v>1180</c:v>
                </c:pt>
                <c:pt idx="1208">
                  <c:v>1170</c:v>
                </c:pt>
                <c:pt idx="1209">
                  <c:v>1160</c:v>
                </c:pt>
                <c:pt idx="1210">
                  <c:v>1160</c:v>
                </c:pt>
                <c:pt idx="1211">
                  <c:v>1160</c:v>
                </c:pt>
                <c:pt idx="1212">
                  <c:v>1230</c:v>
                </c:pt>
                <c:pt idx="1213">
                  <c:v>1170</c:v>
                </c:pt>
                <c:pt idx="1214">
                  <c:v>1160</c:v>
                </c:pt>
                <c:pt idx="1215">
                  <c:v>1180</c:v>
                </c:pt>
                <c:pt idx="1216">
                  <c:v>1180</c:v>
                </c:pt>
                <c:pt idx="1217">
                  <c:v>1170</c:v>
                </c:pt>
                <c:pt idx="1218">
                  <c:v>1160</c:v>
                </c:pt>
                <c:pt idx="1219">
                  <c:v>1170</c:v>
                </c:pt>
                <c:pt idx="1220">
                  <c:v>1170</c:v>
                </c:pt>
                <c:pt idx="1221">
                  <c:v>1160</c:v>
                </c:pt>
                <c:pt idx="1222">
                  <c:v>1170</c:v>
                </c:pt>
                <c:pt idx="1223">
                  <c:v>1150</c:v>
                </c:pt>
                <c:pt idx="1224">
                  <c:v>1160</c:v>
                </c:pt>
                <c:pt idx="1225">
                  <c:v>1210</c:v>
                </c:pt>
                <c:pt idx="1226">
                  <c:v>1170</c:v>
                </c:pt>
                <c:pt idx="1227">
                  <c:v>1180</c:v>
                </c:pt>
                <c:pt idx="1228">
                  <c:v>1190</c:v>
                </c:pt>
                <c:pt idx="1229">
                  <c:v>1180</c:v>
                </c:pt>
                <c:pt idx="1230">
                  <c:v>1200</c:v>
                </c:pt>
                <c:pt idx="1231">
                  <c:v>1210</c:v>
                </c:pt>
                <c:pt idx="1232">
                  <c:v>1160</c:v>
                </c:pt>
                <c:pt idx="1233">
                  <c:v>1200</c:v>
                </c:pt>
                <c:pt idx="1234">
                  <c:v>1190</c:v>
                </c:pt>
                <c:pt idx="1235">
                  <c:v>1200</c:v>
                </c:pt>
                <c:pt idx="1236">
                  <c:v>1160</c:v>
                </c:pt>
                <c:pt idx="1237">
                  <c:v>1170</c:v>
                </c:pt>
                <c:pt idx="1238">
                  <c:v>1160</c:v>
                </c:pt>
                <c:pt idx="1239">
                  <c:v>1160</c:v>
                </c:pt>
                <c:pt idx="1240">
                  <c:v>1170</c:v>
                </c:pt>
                <c:pt idx="1241">
                  <c:v>1170</c:v>
                </c:pt>
                <c:pt idx="1242">
                  <c:v>1200</c:v>
                </c:pt>
                <c:pt idx="1243">
                  <c:v>1160</c:v>
                </c:pt>
                <c:pt idx="1244">
                  <c:v>1140</c:v>
                </c:pt>
                <c:pt idx="1245">
                  <c:v>1180</c:v>
                </c:pt>
                <c:pt idx="1246">
                  <c:v>1210</c:v>
                </c:pt>
                <c:pt idx="1247">
                  <c:v>1170</c:v>
                </c:pt>
                <c:pt idx="1248">
                  <c:v>1240</c:v>
                </c:pt>
                <c:pt idx="1249">
                  <c:v>1180</c:v>
                </c:pt>
                <c:pt idx="1250">
                  <c:v>1170</c:v>
                </c:pt>
                <c:pt idx="1251">
                  <c:v>1180</c:v>
                </c:pt>
                <c:pt idx="1252">
                  <c:v>1170</c:v>
                </c:pt>
                <c:pt idx="1253">
                  <c:v>1140</c:v>
                </c:pt>
                <c:pt idx="1254">
                  <c:v>1190</c:v>
                </c:pt>
                <c:pt idx="1255">
                  <c:v>1160</c:v>
                </c:pt>
                <c:pt idx="1256">
                  <c:v>1160</c:v>
                </c:pt>
                <c:pt idx="1257">
                  <c:v>1160</c:v>
                </c:pt>
                <c:pt idx="1258">
                  <c:v>1170</c:v>
                </c:pt>
                <c:pt idx="1259">
                  <c:v>1230</c:v>
                </c:pt>
                <c:pt idx="1260">
                  <c:v>1200</c:v>
                </c:pt>
                <c:pt idx="1261">
                  <c:v>1170</c:v>
                </c:pt>
                <c:pt idx="1262">
                  <c:v>1130</c:v>
                </c:pt>
                <c:pt idx="1263">
                  <c:v>1170</c:v>
                </c:pt>
                <c:pt idx="1264">
                  <c:v>1170</c:v>
                </c:pt>
                <c:pt idx="1265">
                  <c:v>1160</c:v>
                </c:pt>
                <c:pt idx="1266">
                  <c:v>1160</c:v>
                </c:pt>
                <c:pt idx="1267">
                  <c:v>1170</c:v>
                </c:pt>
                <c:pt idx="1268">
                  <c:v>1180</c:v>
                </c:pt>
                <c:pt idx="1269">
                  <c:v>1210</c:v>
                </c:pt>
                <c:pt idx="1270">
                  <c:v>1150</c:v>
                </c:pt>
                <c:pt idx="1271">
                  <c:v>1170</c:v>
                </c:pt>
                <c:pt idx="1272">
                  <c:v>1170</c:v>
                </c:pt>
                <c:pt idx="1273">
                  <c:v>1180</c:v>
                </c:pt>
                <c:pt idx="1274">
                  <c:v>1170</c:v>
                </c:pt>
                <c:pt idx="1275">
                  <c:v>1150</c:v>
                </c:pt>
                <c:pt idx="1276">
                  <c:v>1160</c:v>
                </c:pt>
                <c:pt idx="1277">
                  <c:v>1150</c:v>
                </c:pt>
                <c:pt idx="1278">
                  <c:v>1190</c:v>
                </c:pt>
                <c:pt idx="1279">
                  <c:v>1200</c:v>
                </c:pt>
                <c:pt idx="1280">
                  <c:v>1190</c:v>
                </c:pt>
                <c:pt idx="1281">
                  <c:v>1190</c:v>
                </c:pt>
                <c:pt idx="1282">
                  <c:v>1170</c:v>
                </c:pt>
                <c:pt idx="1283">
                  <c:v>1170</c:v>
                </c:pt>
                <c:pt idx="1284">
                  <c:v>1170</c:v>
                </c:pt>
                <c:pt idx="1285">
                  <c:v>1170</c:v>
                </c:pt>
                <c:pt idx="1286">
                  <c:v>1160</c:v>
                </c:pt>
                <c:pt idx="1287">
                  <c:v>1190</c:v>
                </c:pt>
                <c:pt idx="1288">
                  <c:v>1170</c:v>
                </c:pt>
                <c:pt idx="1289">
                  <c:v>1210</c:v>
                </c:pt>
                <c:pt idx="1290">
                  <c:v>1150</c:v>
                </c:pt>
                <c:pt idx="1291">
                  <c:v>1240</c:v>
                </c:pt>
                <c:pt idx="1292">
                  <c:v>1160</c:v>
                </c:pt>
                <c:pt idx="1293">
                  <c:v>1160</c:v>
                </c:pt>
                <c:pt idx="1294">
                  <c:v>1170</c:v>
                </c:pt>
                <c:pt idx="1295">
                  <c:v>1150</c:v>
                </c:pt>
                <c:pt idx="1296">
                  <c:v>1140</c:v>
                </c:pt>
                <c:pt idx="1297">
                  <c:v>1160</c:v>
                </c:pt>
                <c:pt idx="1298">
                  <c:v>1160</c:v>
                </c:pt>
                <c:pt idx="1299">
                  <c:v>1170</c:v>
                </c:pt>
                <c:pt idx="1300">
                  <c:v>1170</c:v>
                </c:pt>
                <c:pt idx="1301">
                  <c:v>1230</c:v>
                </c:pt>
                <c:pt idx="1302">
                  <c:v>1150</c:v>
                </c:pt>
                <c:pt idx="1303">
                  <c:v>1220</c:v>
                </c:pt>
                <c:pt idx="1304">
                  <c:v>1160</c:v>
                </c:pt>
                <c:pt idx="1305">
                  <c:v>1180</c:v>
                </c:pt>
                <c:pt idx="1306">
                  <c:v>1210</c:v>
                </c:pt>
                <c:pt idx="1307">
                  <c:v>1180</c:v>
                </c:pt>
                <c:pt idx="1308">
                  <c:v>1200</c:v>
                </c:pt>
                <c:pt idx="1309">
                  <c:v>1170</c:v>
                </c:pt>
                <c:pt idx="1310">
                  <c:v>1190</c:v>
                </c:pt>
                <c:pt idx="1311">
                  <c:v>1170</c:v>
                </c:pt>
                <c:pt idx="1312">
                  <c:v>1200</c:v>
                </c:pt>
                <c:pt idx="1313">
                  <c:v>1190</c:v>
                </c:pt>
                <c:pt idx="1314">
                  <c:v>1170</c:v>
                </c:pt>
                <c:pt idx="1315">
                  <c:v>1200</c:v>
                </c:pt>
                <c:pt idx="1316">
                  <c:v>1160</c:v>
                </c:pt>
                <c:pt idx="1317">
                  <c:v>1170</c:v>
                </c:pt>
                <c:pt idx="1318">
                  <c:v>1190</c:v>
                </c:pt>
                <c:pt idx="1319">
                  <c:v>1170</c:v>
                </c:pt>
                <c:pt idx="1320">
                  <c:v>1190</c:v>
                </c:pt>
                <c:pt idx="1321">
                  <c:v>1240</c:v>
                </c:pt>
                <c:pt idx="1322">
                  <c:v>1190</c:v>
                </c:pt>
                <c:pt idx="1323">
                  <c:v>1200</c:v>
                </c:pt>
                <c:pt idx="1324">
                  <c:v>1160</c:v>
                </c:pt>
                <c:pt idx="1325">
                  <c:v>1200</c:v>
                </c:pt>
                <c:pt idx="1326">
                  <c:v>1160</c:v>
                </c:pt>
                <c:pt idx="1327">
                  <c:v>1180</c:v>
                </c:pt>
                <c:pt idx="1328">
                  <c:v>1220</c:v>
                </c:pt>
                <c:pt idx="1329">
                  <c:v>1170</c:v>
                </c:pt>
                <c:pt idx="1330">
                  <c:v>1200</c:v>
                </c:pt>
                <c:pt idx="1331">
                  <c:v>1190</c:v>
                </c:pt>
                <c:pt idx="1332">
                  <c:v>1170</c:v>
                </c:pt>
                <c:pt idx="1333">
                  <c:v>1210</c:v>
                </c:pt>
                <c:pt idx="1334">
                  <c:v>1250</c:v>
                </c:pt>
                <c:pt idx="1335">
                  <c:v>1230</c:v>
                </c:pt>
                <c:pt idx="1336">
                  <c:v>1200</c:v>
                </c:pt>
                <c:pt idx="1337">
                  <c:v>1160</c:v>
                </c:pt>
                <c:pt idx="1338">
                  <c:v>1210</c:v>
                </c:pt>
                <c:pt idx="1339">
                  <c:v>1220</c:v>
                </c:pt>
                <c:pt idx="1340">
                  <c:v>1220</c:v>
                </c:pt>
                <c:pt idx="1341">
                  <c:v>1250</c:v>
                </c:pt>
                <c:pt idx="1342">
                  <c:v>1160</c:v>
                </c:pt>
                <c:pt idx="1343">
                  <c:v>1220</c:v>
                </c:pt>
                <c:pt idx="1344">
                  <c:v>1160</c:v>
                </c:pt>
                <c:pt idx="1345">
                  <c:v>1160</c:v>
                </c:pt>
                <c:pt idx="1346">
                  <c:v>1160</c:v>
                </c:pt>
                <c:pt idx="1347">
                  <c:v>1170</c:v>
                </c:pt>
                <c:pt idx="1348">
                  <c:v>1160</c:v>
                </c:pt>
                <c:pt idx="1349">
                  <c:v>1150</c:v>
                </c:pt>
                <c:pt idx="1350">
                  <c:v>1160</c:v>
                </c:pt>
                <c:pt idx="1351">
                  <c:v>1140</c:v>
                </c:pt>
                <c:pt idx="1352">
                  <c:v>1130</c:v>
                </c:pt>
                <c:pt idx="1353">
                  <c:v>1170</c:v>
                </c:pt>
                <c:pt idx="1354">
                  <c:v>1160</c:v>
                </c:pt>
                <c:pt idx="1355">
                  <c:v>1170</c:v>
                </c:pt>
                <c:pt idx="1356">
                  <c:v>1160</c:v>
                </c:pt>
                <c:pt idx="1357">
                  <c:v>1150</c:v>
                </c:pt>
                <c:pt idx="1358">
                  <c:v>1140</c:v>
                </c:pt>
                <c:pt idx="1359">
                  <c:v>1130</c:v>
                </c:pt>
                <c:pt idx="1360">
                  <c:v>1150</c:v>
                </c:pt>
                <c:pt idx="1361">
                  <c:v>1150</c:v>
                </c:pt>
                <c:pt idx="1362">
                  <c:v>1150</c:v>
                </c:pt>
                <c:pt idx="1363">
                  <c:v>1170</c:v>
                </c:pt>
                <c:pt idx="1364">
                  <c:v>1140</c:v>
                </c:pt>
                <c:pt idx="1365">
                  <c:v>1120</c:v>
                </c:pt>
                <c:pt idx="1366">
                  <c:v>1160</c:v>
                </c:pt>
                <c:pt idx="1367">
                  <c:v>1190</c:v>
                </c:pt>
                <c:pt idx="1368">
                  <c:v>1170</c:v>
                </c:pt>
                <c:pt idx="1369">
                  <c:v>1170</c:v>
                </c:pt>
                <c:pt idx="1370">
                  <c:v>1150</c:v>
                </c:pt>
                <c:pt idx="1371">
                  <c:v>1140</c:v>
                </c:pt>
                <c:pt idx="1372">
                  <c:v>1130</c:v>
                </c:pt>
                <c:pt idx="1373">
                  <c:v>1150</c:v>
                </c:pt>
                <c:pt idx="1374">
                  <c:v>1150</c:v>
                </c:pt>
                <c:pt idx="1375">
                  <c:v>1160</c:v>
                </c:pt>
                <c:pt idx="1376">
                  <c:v>1140</c:v>
                </c:pt>
                <c:pt idx="1377">
                  <c:v>1140</c:v>
                </c:pt>
                <c:pt idx="1378">
                  <c:v>1170</c:v>
                </c:pt>
                <c:pt idx="1379">
                  <c:v>1170</c:v>
                </c:pt>
                <c:pt idx="1380">
                  <c:v>1170</c:v>
                </c:pt>
                <c:pt idx="1381">
                  <c:v>1160</c:v>
                </c:pt>
                <c:pt idx="1382">
                  <c:v>1140</c:v>
                </c:pt>
                <c:pt idx="1383">
                  <c:v>1160</c:v>
                </c:pt>
                <c:pt idx="1384">
                  <c:v>1180</c:v>
                </c:pt>
                <c:pt idx="1385">
                  <c:v>1150</c:v>
                </c:pt>
                <c:pt idx="1386">
                  <c:v>1150</c:v>
                </c:pt>
                <c:pt idx="1387">
                  <c:v>1160</c:v>
                </c:pt>
                <c:pt idx="1388">
                  <c:v>1160</c:v>
                </c:pt>
                <c:pt idx="1389">
                  <c:v>1170</c:v>
                </c:pt>
                <c:pt idx="1390">
                  <c:v>1180</c:v>
                </c:pt>
                <c:pt idx="1391">
                  <c:v>1170</c:v>
                </c:pt>
                <c:pt idx="1392">
                  <c:v>1180</c:v>
                </c:pt>
                <c:pt idx="1393">
                  <c:v>1180</c:v>
                </c:pt>
                <c:pt idx="1394">
                  <c:v>1160</c:v>
                </c:pt>
                <c:pt idx="1395">
                  <c:v>1170</c:v>
                </c:pt>
                <c:pt idx="1396">
                  <c:v>1170</c:v>
                </c:pt>
                <c:pt idx="1397">
                  <c:v>1140</c:v>
                </c:pt>
                <c:pt idx="1398">
                  <c:v>1140</c:v>
                </c:pt>
                <c:pt idx="1399">
                  <c:v>1170</c:v>
                </c:pt>
                <c:pt idx="1400">
                  <c:v>1150</c:v>
                </c:pt>
                <c:pt idx="1401">
                  <c:v>1190</c:v>
                </c:pt>
                <c:pt idx="1402">
                  <c:v>1170</c:v>
                </c:pt>
                <c:pt idx="1403">
                  <c:v>1160</c:v>
                </c:pt>
                <c:pt idx="1404">
                  <c:v>1170</c:v>
                </c:pt>
                <c:pt idx="1405">
                  <c:v>1180</c:v>
                </c:pt>
                <c:pt idx="1406">
                  <c:v>1150</c:v>
                </c:pt>
                <c:pt idx="1407">
                  <c:v>1190</c:v>
                </c:pt>
                <c:pt idx="1408">
                  <c:v>1140</c:v>
                </c:pt>
                <c:pt idx="1409">
                  <c:v>1160</c:v>
                </c:pt>
                <c:pt idx="1410">
                  <c:v>1160</c:v>
                </c:pt>
                <c:pt idx="1411">
                  <c:v>1190</c:v>
                </c:pt>
                <c:pt idx="1412">
                  <c:v>1170</c:v>
                </c:pt>
                <c:pt idx="1413">
                  <c:v>1140</c:v>
                </c:pt>
                <c:pt idx="1414">
                  <c:v>1170</c:v>
                </c:pt>
                <c:pt idx="1415">
                  <c:v>1150</c:v>
                </c:pt>
                <c:pt idx="1416">
                  <c:v>1160</c:v>
                </c:pt>
                <c:pt idx="1417">
                  <c:v>1130</c:v>
                </c:pt>
                <c:pt idx="1418">
                  <c:v>1170</c:v>
                </c:pt>
                <c:pt idx="1419">
                  <c:v>1180</c:v>
                </c:pt>
                <c:pt idx="1420">
                  <c:v>1230</c:v>
                </c:pt>
                <c:pt idx="1421">
                  <c:v>1120</c:v>
                </c:pt>
                <c:pt idx="1422">
                  <c:v>1180</c:v>
                </c:pt>
                <c:pt idx="1423">
                  <c:v>1200</c:v>
                </c:pt>
                <c:pt idx="1424">
                  <c:v>1190</c:v>
                </c:pt>
                <c:pt idx="1425">
                  <c:v>1130</c:v>
                </c:pt>
                <c:pt idx="1426">
                  <c:v>1140</c:v>
                </c:pt>
                <c:pt idx="1427">
                  <c:v>1160</c:v>
                </c:pt>
                <c:pt idx="1428">
                  <c:v>1140</c:v>
                </c:pt>
                <c:pt idx="1429">
                  <c:v>1180</c:v>
                </c:pt>
                <c:pt idx="1430">
                  <c:v>1150</c:v>
                </c:pt>
                <c:pt idx="1431">
                  <c:v>1160</c:v>
                </c:pt>
                <c:pt idx="1432">
                  <c:v>1180</c:v>
                </c:pt>
                <c:pt idx="1433">
                  <c:v>1140</c:v>
                </c:pt>
                <c:pt idx="1434">
                  <c:v>1160</c:v>
                </c:pt>
                <c:pt idx="1435">
                  <c:v>1170</c:v>
                </c:pt>
                <c:pt idx="1436">
                  <c:v>1110</c:v>
                </c:pt>
                <c:pt idx="1437">
                  <c:v>1170</c:v>
                </c:pt>
                <c:pt idx="1438">
                  <c:v>1150</c:v>
                </c:pt>
                <c:pt idx="1439">
                  <c:v>1150</c:v>
                </c:pt>
                <c:pt idx="1440">
                  <c:v>1170</c:v>
                </c:pt>
                <c:pt idx="1441">
                  <c:v>1160</c:v>
                </c:pt>
                <c:pt idx="1442">
                  <c:v>1160</c:v>
                </c:pt>
                <c:pt idx="1443">
                  <c:v>1200</c:v>
                </c:pt>
                <c:pt idx="1444">
                  <c:v>1160</c:v>
                </c:pt>
                <c:pt idx="1445">
                  <c:v>1200</c:v>
                </c:pt>
                <c:pt idx="1446">
                  <c:v>1150</c:v>
                </c:pt>
                <c:pt idx="1447">
                  <c:v>1130</c:v>
                </c:pt>
                <c:pt idx="1448">
                  <c:v>1170</c:v>
                </c:pt>
                <c:pt idx="1449">
                  <c:v>1160</c:v>
                </c:pt>
                <c:pt idx="1450">
                  <c:v>1160</c:v>
                </c:pt>
                <c:pt idx="1451">
                  <c:v>1130</c:v>
                </c:pt>
                <c:pt idx="1452">
                  <c:v>1160</c:v>
                </c:pt>
                <c:pt idx="1453">
                  <c:v>1160</c:v>
                </c:pt>
                <c:pt idx="1454">
                  <c:v>1160</c:v>
                </c:pt>
                <c:pt idx="1455">
                  <c:v>1160</c:v>
                </c:pt>
                <c:pt idx="1456">
                  <c:v>1160</c:v>
                </c:pt>
                <c:pt idx="1457">
                  <c:v>1170</c:v>
                </c:pt>
                <c:pt idx="1458">
                  <c:v>1160</c:v>
                </c:pt>
                <c:pt idx="1459">
                  <c:v>1170</c:v>
                </c:pt>
                <c:pt idx="1460">
                  <c:v>1130</c:v>
                </c:pt>
                <c:pt idx="1461">
                  <c:v>1170</c:v>
                </c:pt>
                <c:pt idx="1462">
                  <c:v>1160</c:v>
                </c:pt>
                <c:pt idx="1463">
                  <c:v>1160</c:v>
                </c:pt>
                <c:pt idx="1464">
                  <c:v>1150</c:v>
                </c:pt>
                <c:pt idx="1465">
                  <c:v>1170</c:v>
                </c:pt>
                <c:pt idx="1466">
                  <c:v>1150</c:v>
                </c:pt>
                <c:pt idx="1467">
                  <c:v>1180</c:v>
                </c:pt>
                <c:pt idx="1468">
                  <c:v>1170</c:v>
                </c:pt>
                <c:pt idx="1469">
                  <c:v>1170</c:v>
                </c:pt>
                <c:pt idx="1470">
                  <c:v>1160</c:v>
                </c:pt>
                <c:pt idx="1471">
                  <c:v>1160</c:v>
                </c:pt>
                <c:pt idx="1472">
                  <c:v>1170</c:v>
                </c:pt>
                <c:pt idx="1473">
                  <c:v>1180</c:v>
                </c:pt>
                <c:pt idx="1474">
                  <c:v>1160</c:v>
                </c:pt>
                <c:pt idx="1475">
                  <c:v>1170</c:v>
                </c:pt>
                <c:pt idx="1476">
                  <c:v>1190</c:v>
                </c:pt>
                <c:pt idx="1477">
                  <c:v>1170</c:v>
                </c:pt>
                <c:pt idx="1478">
                  <c:v>1180</c:v>
                </c:pt>
                <c:pt idx="1479">
                  <c:v>1160</c:v>
                </c:pt>
                <c:pt idx="1480">
                  <c:v>1150</c:v>
                </c:pt>
                <c:pt idx="1481">
                  <c:v>1180</c:v>
                </c:pt>
                <c:pt idx="1482">
                  <c:v>1150</c:v>
                </c:pt>
                <c:pt idx="1483">
                  <c:v>1170</c:v>
                </c:pt>
                <c:pt idx="1484">
                  <c:v>1170</c:v>
                </c:pt>
                <c:pt idx="1485">
                  <c:v>1170</c:v>
                </c:pt>
                <c:pt idx="1486">
                  <c:v>1170</c:v>
                </c:pt>
                <c:pt idx="1487">
                  <c:v>1170</c:v>
                </c:pt>
                <c:pt idx="1488">
                  <c:v>1170</c:v>
                </c:pt>
                <c:pt idx="1489">
                  <c:v>1170</c:v>
                </c:pt>
                <c:pt idx="1490">
                  <c:v>1130</c:v>
                </c:pt>
                <c:pt idx="1491">
                  <c:v>1140</c:v>
                </c:pt>
                <c:pt idx="1492">
                  <c:v>1160</c:v>
                </c:pt>
                <c:pt idx="1493">
                  <c:v>1140</c:v>
                </c:pt>
                <c:pt idx="1494">
                  <c:v>1150</c:v>
                </c:pt>
                <c:pt idx="1495">
                  <c:v>1170</c:v>
                </c:pt>
                <c:pt idx="1496">
                  <c:v>1130</c:v>
                </c:pt>
                <c:pt idx="1497">
                  <c:v>1140</c:v>
                </c:pt>
                <c:pt idx="1498">
                  <c:v>1170</c:v>
                </c:pt>
                <c:pt idx="1499">
                  <c:v>1150</c:v>
                </c:pt>
                <c:pt idx="1500">
                  <c:v>1160</c:v>
                </c:pt>
                <c:pt idx="1501">
                  <c:v>1170</c:v>
                </c:pt>
                <c:pt idx="1502">
                  <c:v>1170</c:v>
                </c:pt>
                <c:pt idx="1503">
                  <c:v>1180</c:v>
                </c:pt>
                <c:pt idx="1504">
                  <c:v>1170</c:v>
                </c:pt>
                <c:pt idx="1505">
                  <c:v>1150</c:v>
                </c:pt>
                <c:pt idx="1506">
                  <c:v>1160</c:v>
                </c:pt>
                <c:pt idx="1507">
                  <c:v>1150</c:v>
                </c:pt>
                <c:pt idx="1508">
                  <c:v>1190</c:v>
                </c:pt>
                <c:pt idx="1509">
                  <c:v>1150</c:v>
                </c:pt>
                <c:pt idx="1510">
                  <c:v>1150</c:v>
                </c:pt>
                <c:pt idx="1511">
                  <c:v>1160</c:v>
                </c:pt>
                <c:pt idx="1512">
                  <c:v>1130</c:v>
                </c:pt>
                <c:pt idx="1513">
                  <c:v>1160</c:v>
                </c:pt>
                <c:pt idx="1514">
                  <c:v>1150</c:v>
                </c:pt>
                <c:pt idx="1515">
                  <c:v>1160</c:v>
                </c:pt>
                <c:pt idx="1516">
                  <c:v>1160</c:v>
                </c:pt>
                <c:pt idx="1517">
                  <c:v>1160</c:v>
                </c:pt>
                <c:pt idx="1518">
                  <c:v>1130</c:v>
                </c:pt>
                <c:pt idx="1519">
                  <c:v>1120</c:v>
                </c:pt>
                <c:pt idx="1520">
                  <c:v>1160</c:v>
                </c:pt>
                <c:pt idx="1521">
                  <c:v>1140</c:v>
                </c:pt>
                <c:pt idx="1522">
                  <c:v>1160</c:v>
                </c:pt>
                <c:pt idx="1523">
                  <c:v>1140</c:v>
                </c:pt>
                <c:pt idx="1524">
                  <c:v>1130</c:v>
                </c:pt>
                <c:pt idx="1525">
                  <c:v>1170</c:v>
                </c:pt>
                <c:pt idx="1526">
                  <c:v>1180</c:v>
                </c:pt>
                <c:pt idx="1527">
                  <c:v>1180</c:v>
                </c:pt>
                <c:pt idx="1528">
                  <c:v>1170</c:v>
                </c:pt>
                <c:pt idx="1529">
                  <c:v>1160</c:v>
                </c:pt>
                <c:pt idx="1530">
                  <c:v>1120</c:v>
                </c:pt>
                <c:pt idx="1531">
                  <c:v>1160</c:v>
                </c:pt>
                <c:pt idx="1532">
                  <c:v>1180</c:v>
                </c:pt>
                <c:pt idx="1533">
                  <c:v>1130</c:v>
                </c:pt>
                <c:pt idx="1534">
                  <c:v>1200</c:v>
                </c:pt>
                <c:pt idx="1535">
                  <c:v>1180</c:v>
                </c:pt>
                <c:pt idx="1536">
                  <c:v>1160</c:v>
                </c:pt>
                <c:pt idx="1537">
                  <c:v>1140</c:v>
                </c:pt>
                <c:pt idx="1538">
                  <c:v>1200</c:v>
                </c:pt>
                <c:pt idx="1539">
                  <c:v>1170</c:v>
                </c:pt>
                <c:pt idx="1540">
                  <c:v>1190</c:v>
                </c:pt>
                <c:pt idx="1541">
                  <c:v>1170</c:v>
                </c:pt>
                <c:pt idx="1542">
                  <c:v>1160</c:v>
                </c:pt>
                <c:pt idx="1543">
                  <c:v>1150</c:v>
                </c:pt>
                <c:pt idx="1544">
                  <c:v>1200</c:v>
                </c:pt>
                <c:pt idx="1545">
                  <c:v>1170</c:v>
                </c:pt>
                <c:pt idx="1546">
                  <c:v>1190</c:v>
                </c:pt>
                <c:pt idx="1547">
                  <c:v>1150</c:v>
                </c:pt>
                <c:pt idx="1548">
                  <c:v>1170</c:v>
                </c:pt>
                <c:pt idx="1549">
                  <c:v>1160</c:v>
                </c:pt>
                <c:pt idx="1550">
                  <c:v>1150</c:v>
                </c:pt>
                <c:pt idx="1551">
                  <c:v>1160</c:v>
                </c:pt>
                <c:pt idx="1552">
                  <c:v>1170</c:v>
                </c:pt>
                <c:pt idx="1553">
                  <c:v>1180</c:v>
                </c:pt>
                <c:pt idx="1554">
                  <c:v>1170</c:v>
                </c:pt>
                <c:pt idx="1555">
                  <c:v>1170</c:v>
                </c:pt>
                <c:pt idx="1556">
                  <c:v>1160</c:v>
                </c:pt>
                <c:pt idx="1557">
                  <c:v>1160</c:v>
                </c:pt>
                <c:pt idx="1558">
                  <c:v>1160</c:v>
                </c:pt>
                <c:pt idx="1559">
                  <c:v>1110</c:v>
                </c:pt>
                <c:pt idx="1560">
                  <c:v>1130</c:v>
                </c:pt>
                <c:pt idx="1561">
                  <c:v>1150</c:v>
                </c:pt>
                <c:pt idx="1562">
                  <c:v>1140</c:v>
                </c:pt>
                <c:pt idx="1563">
                  <c:v>1150</c:v>
                </c:pt>
                <c:pt idx="1564">
                  <c:v>1200</c:v>
                </c:pt>
                <c:pt idx="1565">
                  <c:v>1140</c:v>
                </c:pt>
                <c:pt idx="1566">
                  <c:v>1160</c:v>
                </c:pt>
                <c:pt idx="1567">
                  <c:v>1100</c:v>
                </c:pt>
                <c:pt idx="1568">
                  <c:v>1160</c:v>
                </c:pt>
                <c:pt idx="1569">
                  <c:v>1150</c:v>
                </c:pt>
                <c:pt idx="1570">
                  <c:v>1160</c:v>
                </c:pt>
                <c:pt idx="1571">
                  <c:v>1170</c:v>
                </c:pt>
                <c:pt idx="1572">
                  <c:v>1160</c:v>
                </c:pt>
                <c:pt idx="1573">
                  <c:v>1130</c:v>
                </c:pt>
                <c:pt idx="1574">
                  <c:v>1150</c:v>
                </c:pt>
                <c:pt idx="1575">
                  <c:v>1180</c:v>
                </c:pt>
                <c:pt idx="1576">
                  <c:v>1170</c:v>
                </c:pt>
                <c:pt idx="1577">
                  <c:v>1160</c:v>
                </c:pt>
                <c:pt idx="1578">
                  <c:v>1160</c:v>
                </c:pt>
                <c:pt idx="1579">
                  <c:v>1170</c:v>
                </c:pt>
                <c:pt idx="1580">
                  <c:v>1170</c:v>
                </c:pt>
                <c:pt idx="1581">
                  <c:v>1150</c:v>
                </c:pt>
                <c:pt idx="1582">
                  <c:v>1170</c:v>
                </c:pt>
                <c:pt idx="1583">
                  <c:v>1170</c:v>
                </c:pt>
                <c:pt idx="1584">
                  <c:v>1170</c:v>
                </c:pt>
                <c:pt idx="1585">
                  <c:v>1170</c:v>
                </c:pt>
                <c:pt idx="1586">
                  <c:v>1140</c:v>
                </c:pt>
                <c:pt idx="1587">
                  <c:v>1160</c:v>
                </c:pt>
                <c:pt idx="1588">
                  <c:v>1150</c:v>
                </c:pt>
                <c:pt idx="1589">
                  <c:v>1160</c:v>
                </c:pt>
                <c:pt idx="1590">
                  <c:v>1170</c:v>
                </c:pt>
                <c:pt idx="1591">
                  <c:v>1150</c:v>
                </c:pt>
                <c:pt idx="1592">
                  <c:v>1190</c:v>
                </c:pt>
                <c:pt idx="1593">
                  <c:v>1170</c:v>
                </c:pt>
                <c:pt idx="1594">
                  <c:v>1140</c:v>
                </c:pt>
                <c:pt idx="1595">
                  <c:v>1150</c:v>
                </c:pt>
                <c:pt idx="1596">
                  <c:v>1160</c:v>
                </c:pt>
                <c:pt idx="1597">
                  <c:v>1120</c:v>
                </c:pt>
                <c:pt idx="1598">
                  <c:v>1150</c:v>
                </c:pt>
                <c:pt idx="1599">
                  <c:v>1160</c:v>
                </c:pt>
                <c:pt idx="1600">
                  <c:v>1160</c:v>
                </c:pt>
                <c:pt idx="1601">
                  <c:v>1140</c:v>
                </c:pt>
                <c:pt idx="1602">
                  <c:v>1150</c:v>
                </c:pt>
                <c:pt idx="1603">
                  <c:v>1140</c:v>
                </c:pt>
                <c:pt idx="1604">
                  <c:v>1110</c:v>
                </c:pt>
                <c:pt idx="1605">
                  <c:v>1190</c:v>
                </c:pt>
                <c:pt idx="1606">
                  <c:v>1150</c:v>
                </c:pt>
                <c:pt idx="1607">
                  <c:v>1170</c:v>
                </c:pt>
                <c:pt idx="1608">
                  <c:v>1240</c:v>
                </c:pt>
                <c:pt idx="1609">
                  <c:v>1150</c:v>
                </c:pt>
                <c:pt idx="1610">
                  <c:v>1170</c:v>
                </c:pt>
                <c:pt idx="1611">
                  <c:v>1170</c:v>
                </c:pt>
                <c:pt idx="1612">
                  <c:v>1170</c:v>
                </c:pt>
                <c:pt idx="1613">
                  <c:v>1180</c:v>
                </c:pt>
                <c:pt idx="1614">
                  <c:v>1160</c:v>
                </c:pt>
                <c:pt idx="1615">
                  <c:v>1160</c:v>
                </c:pt>
                <c:pt idx="1616">
                  <c:v>1160</c:v>
                </c:pt>
                <c:pt idx="1617">
                  <c:v>1180</c:v>
                </c:pt>
                <c:pt idx="1618">
                  <c:v>1180</c:v>
                </c:pt>
                <c:pt idx="1619">
                  <c:v>1150</c:v>
                </c:pt>
                <c:pt idx="1620">
                  <c:v>1150</c:v>
                </c:pt>
                <c:pt idx="1621">
                  <c:v>1140</c:v>
                </c:pt>
                <c:pt idx="1622">
                  <c:v>1150</c:v>
                </c:pt>
                <c:pt idx="1623">
                  <c:v>1150</c:v>
                </c:pt>
                <c:pt idx="1624">
                  <c:v>1130</c:v>
                </c:pt>
                <c:pt idx="1625">
                  <c:v>1170</c:v>
                </c:pt>
                <c:pt idx="1626">
                  <c:v>1130</c:v>
                </c:pt>
                <c:pt idx="1627">
                  <c:v>1160</c:v>
                </c:pt>
                <c:pt idx="1628">
                  <c:v>1120</c:v>
                </c:pt>
                <c:pt idx="1629">
                  <c:v>1170</c:v>
                </c:pt>
                <c:pt idx="1630">
                  <c:v>1170</c:v>
                </c:pt>
                <c:pt idx="1631">
                  <c:v>1160</c:v>
                </c:pt>
                <c:pt idx="1632">
                  <c:v>1160</c:v>
                </c:pt>
                <c:pt idx="1633">
                  <c:v>1180</c:v>
                </c:pt>
                <c:pt idx="1634">
                  <c:v>1170</c:v>
                </c:pt>
                <c:pt idx="1635">
                  <c:v>1160</c:v>
                </c:pt>
                <c:pt idx="1636">
                  <c:v>1160</c:v>
                </c:pt>
                <c:pt idx="1637">
                  <c:v>1170</c:v>
                </c:pt>
                <c:pt idx="1638">
                  <c:v>1150</c:v>
                </c:pt>
                <c:pt idx="1639">
                  <c:v>1150</c:v>
                </c:pt>
                <c:pt idx="1640">
                  <c:v>1170</c:v>
                </c:pt>
                <c:pt idx="1641">
                  <c:v>1160</c:v>
                </c:pt>
                <c:pt idx="1642">
                  <c:v>1180</c:v>
                </c:pt>
                <c:pt idx="1643">
                  <c:v>1180</c:v>
                </c:pt>
                <c:pt idx="1644">
                  <c:v>1130</c:v>
                </c:pt>
                <c:pt idx="1645">
                  <c:v>1130</c:v>
                </c:pt>
                <c:pt idx="1646">
                  <c:v>1170</c:v>
                </c:pt>
                <c:pt idx="1647">
                  <c:v>1160</c:v>
                </c:pt>
                <c:pt idx="1648">
                  <c:v>1170</c:v>
                </c:pt>
                <c:pt idx="1649">
                  <c:v>1160</c:v>
                </c:pt>
                <c:pt idx="1650">
                  <c:v>1150</c:v>
                </c:pt>
                <c:pt idx="1651">
                  <c:v>1130</c:v>
                </c:pt>
                <c:pt idx="1652">
                  <c:v>1160</c:v>
                </c:pt>
                <c:pt idx="1653">
                  <c:v>1170</c:v>
                </c:pt>
                <c:pt idx="1654">
                  <c:v>1160</c:v>
                </c:pt>
                <c:pt idx="1655">
                  <c:v>1160</c:v>
                </c:pt>
                <c:pt idx="1656">
                  <c:v>1200</c:v>
                </c:pt>
                <c:pt idx="1657">
                  <c:v>1130</c:v>
                </c:pt>
                <c:pt idx="1658">
                  <c:v>1140</c:v>
                </c:pt>
                <c:pt idx="1659">
                  <c:v>1150</c:v>
                </c:pt>
                <c:pt idx="1660">
                  <c:v>1160</c:v>
                </c:pt>
                <c:pt idx="1661">
                  <c:v>1160</c:v>
                </c:pt>
                <c:pt idx="1662">
                  <c:v>1160</c:v>
                </c:pt>
                <c:pt idx="1663">
                  <c:v>1140</c:v>
                </c:pt>
                <c:pt idx="1664">
                  <c:v>1160</c:v>
                </c:pt>
                <c:pt idx="1665">
                  <c:v>1170</c:v>
                </c:pt>
                <c:pt idx="1666">
                  <c:v>1170</c:v>
                </c:pt>
                <c:pt idx="1667">
                  <c:v>1170</c:v>
                </c:pt>
                <c:pt idx="1668">
                  <c:v>1180</c:v>
                </c:pt>
                <c:pt idx="1669">
                  <c:v>1160</c:v>
                </c:pt>
                <c:pt idx="1670">
                  <c:v>1160</c:v>
                </c:pt>
                <c:pt idx="1671">
                  <c:v>1140</c:v>
                </c:pt>
                <c:pt idx="1672">
                  <c:v>1190</c:v>
                </c:pt>
                <c:pt idx="1673">
                  <c:v>1140</c:v>
                </c:pt>
                <c:pt idx="1674">
                  <c:v>1160</c:v>
                </c:pt>
                <c:pt idx="1675">
                  <c:v>1170</c:v>
                </c:pt>
                <c:pt idx="1676">
                  <c:v>1170</c:v>
                </c:pt>
                <c:pt idx="1677">
                  <c:v>1170</c:v>
                </c:pt>
                <c:pt idx="1678">
                  <c:v>1170</c:v>
                </c:pt>
                <c:pt idx="1679">
                  <c:v>1160</c:v>
                </c:pt>
                <c:pt idx="1680">
                  <c:v>1160</c:v>
                </c:pt>
                <c:pt idx="1681">
                  <c:v>1150</c:v>
                </c:pt>
                <c:pt idx="1682">
                  <c:v>1160</c:v>
                </c:pt>
                <c:pt idx="1683">
                  <c:v>1170</c:v>
                </c:pt>
                <c:pt idx="1684">
                  <c:v>1140</c:v>
                </c:pt>
                <c:pt idx="1685">
                  <c:v>1160</c:v>
                </c:pt>
                <c:pt idx="1686">
                  <c:v>1130</c:v>
                </c:pt>
                <c:pt idx="1687">
                  <c:v>1150</c:v>
                </c:pt>
                <c:pt idx="1688">
                  <c:v>1160</c:v>
                </c:pt>
                <c:pt idx="1689">
                  <c:v>1140</c:v>
                </c:pt>
                <c:pt idx="1690">
                  <c:v>1130</c:v>
                </c:pt>
                <c:pt idx="1691">
                  <c:v>1130</c:v>
                </c:pt>
                <c:pt idx="1692">
                  <c:v>1110</c:v>
                </c:pt>
                <c:pt idx="1693">
                  <c:v>1160</c:v>
                </c:pt>
                <c:pt idx="1694">
                  <c:v>1180</c:v>
                </c:pt>
                <c:pt idx="1695">
                  <c:v>1170</c:v>
                </c:pt>
                <c:pt idx="1696">
                  <c:v>1150</c:v>
                </c:pt>
                <c:pt idx="1697">
                  <c:v>1210</c:v>
                </c:pt>
                <c:pt idx="1698">
                  <c:v>1230</c:v>
                </c:pt>
                <c:pt idx="1699">
                  <c:v>1180</c:v>
                </c:pt>
                <c:pt idx="1700">
                  <c:v>1160</c:v>
                </c:pt>
                <c:pt idx="1701">
                  <c:v>1170</c:v>
                </c:pt>
                <c:pt idx="1702">
                  <c:v>1150</c:v>
                </c:pt>
                <c:pt idx="1703">
                  <c:v>1170</c:v>
                </c:pt>
                <c:pt idx="1704">
                  <c:v>1170</c:v>
                </c:pt>
                <c:pt idx="1705">
                  <c:v>1180</c:v>
                </c:pt>
                <c:pt idx="1706">
                  <c:v>1160</c:v>
                </c:pt>
                <c:pt idx="1707">
                  <c:v>1160</c:v>
                </c:pt>
                <c:pt idx="1708">
                  <c:v>1140</c:v>
                </c:pt>
                <c:pt idx="1709">
                  <c:v>1160</c:v>
                </c:pt>
                <c:pt idx="1710">
                  <c:v>1190</c:v>
                </c:pt>
                <c:pt idx="1711">
                  <c:v>1160</c:v>
                </c:pt>
                <c:pt idx="1712">
                  <c:v>1160</c:v>
                </c:pt>
                <c:pt idx="1713">
                  <c:v>1170</c:v>
                </c:pt>
                <c:pt idx="1714">
                  <c:v>1140</c:v>
                </c:pt>
                <c:pt idx="1715">
                  <c:v>1160</c:v>
                </c:pt>
                <c:pt idx="1716">
                  <c:v>1130</c:v>
                </c:pt>
                <c:pt idx="1717">
                  <c:v>1150</c:v>
                </c:pt>
                <c:pt idx="1718">
                  <c:v>1160</c:v>
                </c:pt>
                <c:pt idx="1719">
                  <c:v>1160</c:v>
                </c:pt>
                <c:pt idx="1720">
                  <c:v>1190</c:v>
                </c:pt>
                <c:pt idx="1721">
                  <c:v>1170</c:v>
                </c:pt>
                <c:pt idx="1722">
                  <c:v>1170</c:v>
                </c:pt>
                <c:pt idx="1723">
                  <c:v>1190</c:v>
                </c:pt>
                <c:pt idx="1724">
                  <c:v>1160</c:v>
                </c:pt>
                <c:pt idx="1725">
                  <c:v>1160</c:v>
                </c:pt>
                <c:pt idx="1726">
                  <c:v>1160</c:v>
                </c:pt>
                <c:pt idx="1727">
                  <c:v>1160</c:v>
                </c:pt>
                <c:pt idx="1728">
                  <c:v>1150</c:v>
                </c:pt>
                <c:pt idx="1729">
                  <c:v>1160</c:v>
                </c:pt>
                <c:pt idx="1730">
                  <c:v>1180</c:v>
                </c:pt>
                <c:pt idx="1731">
                  <c:v>1160</c:v>
                </c:pt>
                <c:pt idx="1732">
                  <c:v>1120</c:v>
                </c:pt>
                <c:pt idx="1733">
                  <c:v>1160</c:v>
                </c:pt>
                <c:pt idx="1734">
                  <c:v>1170</c:v>
                </c:pt>
                <c:pt idx="1735">
                  <c:v>1140</c:v>
                </c:pt>
                <c:pt idx="1736">
                  <c:v>1200</c:v>
                </c:pt>
                <c:pt idx="1737">
                  <c:v>1160</c:v>
                </c:pt>
                <c:pt idx="1738">
                  <c:v>1200</c:v>
                </c:pt>
                <c:pt idx="1739">
                  <c:v>1160</c:v>
                </c:pt>
                <c:pt idx="1740">
                  <c:v>1240</c:v>
                </c:pt>
                <c:pt idx="1741">
                  <c:v>1190</c:v>
                </c:pt>
                <c:pt idx="1742">
                  <c:v>1160</c:v>
                </c:pt>
                <c:pt idx="1743">
                  <c:v>1150</c:v>
                </c:pt>
                <c:pt idx="1744">
                  <c:v>1200</c:v>
                </c:pt>
                <c:pt idx="1745">
                  <c:v>1160</c:v>
                </c:pt>
                <c:pt idx="1746">
                  <c:v>1170</c:v>
                </c:pt>
                <c:pt idx="1747">
                  <c:v>1170</c:v>
                </c:pt>
                <c:pt idx="1748">
                  <c:v>1150</c:v>
                </c:pt>
                <c:pt idx="1749">
                  <c:v>1170</c:v>
                </c:pt>
                <c:pt idx="1750">
                  <c:v>1160</c:v>
                </c:pt>
                <c:pt idx="1751">
                  <c:v>1170</c:v>
                </c:pt>
                <c:pt idx="1752">
                  <c:v>1150</c:v>
                </c:pt>
                <c:pt idx="1753">
                  <c:v>1210</c:v>
                </c:pt>
                <c:pt idx="1754">
                  <c:v>1140</c:v>
                </c:pt>
                <c:pt idx="1755">
                  <c:v>1200</c:v>
                </c:pt>
                <c:pt idx="1756">
                  <c:v>1150</c:v>
                </c:pt>
                <c:pt idx="1757">
                  <c:v>1150</c:v>
                </c:pt>
                <c:pt idx="1758">
                  <c:v>1110</c:v>
                </c:pt>
                <c:pt idx="1759">
                  <c:v>1170</c:v>
                </c:pt>
                <c:pt idx="1760">
                  <c:v>1170</c:v>
                </c:pt>
                <c:pt idx="1761">
                  <c:v>1160</c:v>
                </c:pt>
                <c:pt idx="1762">
                  <c:v>1190</c:v>
                </c:pt>
                <c:pt idx="1763">
                  <c:v>1170</c:v>
                </c:pt>
                <c:pt idx="1764">
                  <c:v>1160</c:v>
                </c:pt>
                <c:pt idx="1765">
                  <c:v>1160</c:v>
                </c:pt>
                <c:pt idx="1766">
                  <c:v>1150</c:v>
                </c:pt>
                <c:pt idx="1767">
                  <c:v>1160</c:v>
                </c:pt>
                <c:pt idx="1768">
                  <c:v>1120</c:v>
                </c:pt>
                <c:pt idx="1769">
                  <c:v>1170</c:v>
                </c:pt>
                <c:pt idx="1770">
                  <c:v>1180</c:v>
                </c:pt>
                <c:pt idx="1771">
                  <c:v>1100</c:v>
                </c:pt>
                <c:pt idx="1772">
                  <c:v>1160</c:v>
                </c:pt>
                <c:pt idx="1773">
                  <c:v>1120</c:v>
                </c:pt>
                <c:pt idx="1774">
                  <c:v>1170</c:v>
                </c:pt>
                <c:pt idx="1775">
                  <c:v>1130</c:v>
                </c:pt>
                <c:pt idx="1776">
                  <c:v>1190</c:v>
                </c:pt>
                <c:pt idx="1777">
                  <c:v>1110</c:v>
                </c:pt>
                <c:pt idx="1778">
                  <c:v>1150</c:v>
                </c:pt>
                <c:pt idx="1779">
                  <c:v>1180</c:v>
                </c:pt>
                <c:pt idx="1780">
                  <c:v>1160</c:v>
                </c:pt>
                <c:pt idx="1781">
                  <c:v>1150</c:v>
                </c:pt>
                <c:pt idx="1782">
                  <c:v>1130</c:v>
                </c:pt>
                <c:pt idx="1783">
                  <c:v>1120</c:v>
                </c:pt>
                <c:pt idx="1784">
                  <c:v>1160</c:v>
                </c:pt>
                <c:pt idx="1785">
                  <c:v>1140</c:v>
                </c:pt>
                <c:pt idx="1786">
                  <c:v>1220</c:v>
                </c:pt>
                <c:pt idx="1787">
                  <c:v>1170</c:v>
                </c:pt>
                <c:pt idx="1788">
                  <c:v>1160</c:v>
                </c:pt>
                <c:pt idx="1789">
                  <c:v>1120</c:v>
                </c:pt>
                <c:pt idx="1790">
                  <c:v>1150</c:v>
                </c:pt>
                <c:pt idx="1791">
                  <c:v>1190</c:v>
                </c:pt>
                <c:pt idx="1792">
                  <c:v>1150</c:v>
                </c:pt>
                <c:pt idx="1793">
                  <c:v>1170</c:v>
                </c:pt>
                <c:pt idx="1794">
                  <c:v>1220</c:v>
                </c:pt>
                <c:pt idx="1795">
                  <c:v>1210</c:v>
                </c:pt>
                <c:pt idx="1796">
                  <c:v>1170</c:v>
                </c:pt>
                <c:pt idx="1797">
                  <c:v>1160</c:v>
                </c:pt>
                <c:pt idx="1798">
                  <c:v>1150</c:v>
                </c:pt>
                <c:pt idx="1799">
                  <c:v>1150</c:v>
                </c:pt>
                <c:pt idx="1800">
                  <c:v>1170</c:v>
                </c:pt>
                <c:pt idx="1801">
                  <c:v>1170</c:v>
                </c:pt>
                <c:pt idx="1802">
                  <c:v>1210</c:v>
                </c:pt>
                <c:pt idx="1803">
                  <c:v>1140</c:v>
                </c:pt>
                <c:pt idx="1804">
                  <c:v>1170</c:v>
                </c:pt>
                <c:pt idx="1805">
                  <c:v>1160</c:v>
                </c:pt>
                <c:pt idx="1806">
                  <c:v>1150</c:v>
                </c:pt>
                <c:pt idx="1807">
                  <c:v>1150</c:v>
                </c:pt>
                <c:pt idx="1808">
                  <c:v>1170</c:v>
                </c:pt>
                <c:pt idx="1809">
                  <c:v>1160</c:v>
                </c:pt>
                <c:pt idx="1810">
                  <c:v>1190</c:v>
                </c:pt>
                <c:pt idx="1811">
                  <c:v>1160</c:v>
                </c:pt>
                <c:pt idx="1812">
                  <c:v>1220</c:v>
                </c:pt>
                <c:pt idx="1813">
                  <c:v>1170</c:v>
                </c:pt>
                <c:pt idx="1814">
                  <c:v>1170</c:v>
                </c:pt>
                <c:pt idx="1815">
                  <c:v>1130</c:v>
                </c:pt>
                <c:pt idx="1816">
                  <c:v>1130</c:v>
                </c:pt>
                <c:pt idx="1817">
                  <c:v>1160</c:v>
                </c:pt>
                <c:pt idx="1818">
                  <c:v>1180</c:v>
                </c:pt>
                <c:pt idx="1819">
                  <c:v>1170</c:v>
                </c:pt>
                <c:pt idx="1820">
                  <c:v>1200</c:v>
                </c:pt>
                <c:pt idx="1821">
                  <c:v>1130</c:v>
                </c:pt>
                <c:pt idx="1822">
                  <c:v>1150</c:v>
                </c:pt>
                <c:pt idx="1823">
                  <c:v>1120</c:v>
                </c:pt>
                <c:pt idx="1824">
                  <c:v>1180</c:v>
                </c:pt>
                <c:pt idx="1825">
                  <c:v>1170</c:v>
                </c:pt>
                <c:pt idx="1826">
                  <c:v>1160</c:v>
                </c:pt>
                <c:pt idx="1827">
                  <c:v>1180</c:v>
                </c:pt>
                <c:pt idx="1828">
                  <c:v>1180</c:v>
                </c:pt>
                <c:pt idx="1829">
                  <c:v>1160</c:v>
                </c:pt>
                <c:pt idx="1830">
                  <c:v>1170</c:v>
                </c:pt>
                <c:pt idx="1831">
                  <c:v>1160</c:v>
                </c:pt>
                <c:pt idx="1832">
                  <c:v>1170</c:v>
                </c:pt>
                <c:pt idx="1833">
                  <c:v>1180</c:v>
                </c:pt>
                <c:pt idx="1834">
                  <c:v>1170</c:v>
                </c:pt>
                <c:pt idx="1835">
                  <c:v>1140</c:v>
                </c:pt>
                <c:pt idx="1836">
                  <c:v>1200</c:v>
                </c:pt>
                <c:pt idx="1837">
                  <c:v>1150</c:v>
                </c:pt>
                <c:pt idx="1838">
                  <c:v>1130</c:v>
                </c:pt>
                <c:pt idx="1839">
                  <c:v>1160</c:v>
                </c:pt>
                <c:pt idx="1840">
                  <c:v>1170</c:v>
                </c:pt>
                <c:pt idx="1841">
                  <c:v>1120</c:v>
                </c:pt>
                <c:pt idx="1842">
                  <c:v>1130</c:v>
                </c:pt>
                <c:pt idx="1843">
                  <c:v>1110</c:v>
                </c:pt>
                <c:pt idx="1844">
                  <c:v>1170</c:v>
                </c:pt>
                <c:pt idx="1845">
                  <c:v>1130</c:v>
                </c:pt>
                <c:pt idx="1846">
                  <c:v>1100</c:v>
                </c:pt>
                <c:pt idx="1847">
                  <c:v>1130</c:v>
                </c:pt>
                <c:pt idx="1848">
                  <c:v>1220</c:v>
                </c:pt>
                <c:pt idx="1849">
                  <c:v>1170</c:v>
                </c:pt>
                <c:pt idx="1850">
                  <c:v>1190</c:v>
                </c:pt>
                <c:pt idx="1851">
                  <c:v>1200</c:v>
                </c:pt>
                <c:pt idx="1852">
                  <c:v>1200</c:v>
                </c:pt>
                <c:pt idx="1853">
                  <c:v>1160</c:v>
                </c:pt>
                <c:pt idx="1854">
                  <c:v>1180</c:v>
                </c:pt>
                <c:pt idx="1855">
                  <c:v>1210</c:v>
                </c:pt>
                <c:pt idx="1856">
                  <c:v>1190</c:v>
                </c:pt>
                <c:pt idx="1857">
                  <c:v>1130</c:v>
                </c:pt>
                <c:pt idx="1858">
                  <c:v>1140</c:v>
                </c:pt>
                <c:pt idx="1859">
                  <c:v>1180</c:v>
                </c:pt>
                <c:pt idx="1860">
                  <c:v>1170</c:v>
                </c:pt>
                <c:pt idx="1861">
                  <c:v>1180</c:v>
                </c:pt>
                <c:pt idx="1862">
                  <c:v>1150</c:v>
                </c:pt>
                <c:pt idx="1863">
                  <c:v>1170</c:v>
                </c:pt>
                <c:pt idx="1864">
                  <c:v>1200</c:v>
                </c:pt>
                <c:pt idx="1865">
                  <c:v>1140</c:v>
                </c:pt>
                <c:pt idx="1866">
                  <c:v>1160</c:v>
                </c:pt>
                <c:pt idx="1867">
                  <c:v>1170</c:v>
                </c:pt>
                <c:pt idx="1868">
                  <c:v>1150</c:v>
                </c:pt>
                <c:pt idx="1869">
                  <c:v>1160</c:v>
                </c:pt>
                <c:pt idx="1870">
                  <c:v>1110</c:v>
                </c:pt>
                <c:pt idx="1871">
                  <c:v>1160</c:v>
                </c:pt>
                <c:pt idx="1872">
                  <c:v>1150</c:v>
                </c:pt>
                <c:pt idx="1873">
                  <c:v>1170</c:v>
                </c:pt>
                <c:pt idx="1874">
                  <c:v>1150</c:v>
                </c:pt>
                <c:pt idx="1875">
                  <c:v>1170</c:v>
                </c:pt>
                <c:pt idx="1876">
                  <c:v>1170</c:v>
                </c:pt>
                <c:pt idx="1877">
                  <c:v>1180</c:v>
                </c:pt>
                <c:pt idx="1878">
                  <c:v>1170</c:v>
                </c:pt>
                <c:pt idx="1879">
                  <c:v>1170</c:v>
                </c:pt>
                <c:pt idx="1880">
                  <c:v>1150</c:v>
                </c:pt>
                <c:pt idx="1881">
                  <c:v>1160</c:v>
                </c:pt>
                <c:pt idx="1882">
                  <c:v>1180</c:v>
                </c:pt>
                <c:pt idx="1883">
                  <c:v>1160</c:v>
                </c:pt>
                <c:pt idx="1884">
                  <c:v>1140</c:v>
                </c:pt>
                <c:pt idx="1885">
                  <c:v>1160</c:v>
                </c:pt>
                <c:pt idx="1886">
                  <c:v>1160</c:v>
                </c:pt>
                <c:pt idx="1887">
                  <c:v>1160</c:v>
                </c:pt>
                <c:pt idx="1888">
                  <c:v>1200</c:v>
                </c:pt>
                <c:pt idx="1889">
                  <c:v>1170</c:v>
                </c:pt>
                <c:pt idx="1890">
                  <c:v>1150</c:v>
                </c:pt>
                <c:pt idx="1891">
                  <c:v>1170</c:v>
                </c:pt>
                <c:pt idx="1892">
                  <c:v>1170</c:v>
                </c:pt>
                <c:pt idx="1893">
                  <c:v>1140</c:v>
                </c:pt>
                <c:pt idx="1894">
                  <c:v>1170</c:v>
                </c:pt>
                <c:pt idx="1895">
                  <c:v>1150</c:v>
                </c:pt>
                <c:pt idx="1896">
                  <c:v>1170</c:v>
                </c:pt>
                <c:pt idx="1897">
                  <c:v>1160</c:v>
                </c:pt>
                <c:pt idx="1898">
                  <c:v>1160</c:v>
                </c:pt>
                <c:pt idx="1899">
                  <c:v>1170</c:v>
                </c:pt>
                <c:pt idx="1900">
                  <c:v>1150</c:v>
                </c:pt>
                <c:pt idx="1901">
                  <c:v>1130</c:v>
                </c:pt>
                <c:pt idx="1902">
                  <c:v>1160</c:v>
                </c:pt>
                <c:pt idx="1903">
                  <c:v>1130</c:v>
                </c:pt>
                <c:pt idx="1904">
                  <c:v>1170</c:v>
                </c:pt>
                <c:pt idx="1905">
                  <c:v>1160</c:v>
                </c:pt>
                <c:pt idx="1906">
                  <c:v>1190</c:v>
                </c:pt>
                <c:pt idx="1907">
                  <c:v>1160</c:v>
                </c:pt>
                <c:pt idx="1908">
                  <c:v>1110</c:v>
                </c:pt>
                <c:pt idx="1909">
                  <c:v>1150</c:v>
                </c:pt>
                <c:pt idx="1910">
                  <c:v>1160</c:v>
                </c:pt>
                <c:pt idx="1911">
                  <c:v>1150</c:v>
                </c:pt>
                <c:pt idx="1912">
                  <c:v>1150</c:v>
                </c:pt>
                <c:pt idx="1913">
                  <c:v>1140</c:v>
                </c:pt>
                <c:pt idx="1914">
                  <c:v>1140</c:v>
                </c:pt>
                <c:pt idx="1915">
                  <c:v>1110</c:v>
                </c:pt>
                <c:pt idx="1916">
                  <c:v>1180</c:v>
                </c:pt>
                <c:pt idx="1917">
                  <c:v>1190</c:v>
                </c:pt>
                <c:pt idx="1918">
                  <c:v>1180</c:v>
                </c:pt>
                <c:pt idx="1919">
                  <c:v>1140</c:v>
                </c:pt>
                <c:pt idx="1920">
                  <c:v>1170</c:v>
                </c:pt>
                <c:pt idx="1921">
                  <c:v>1190</c:v>
                </c:pt>
                <c:pt idx="1922">
                  <c:v>1140</c:v>
                </c:pt>
                <c:pt idx="1923">
                  <c:v>1180</c:v>
                </c:pt>
                <c:pt idx="1924">
                  <c:v>1170</c:v>
                </c:pt>
                <c:pt idx="1925">
                  <c:v>1170</c:v>
                </c:pt>
                <c:pt idx="1926">
                  <c:v>1180</c:v>
                </c:pt>
                <c:pt idx="1927">
                  <c:v>1160</c:v>
                </c:pt>
                <c:pt idx="1928">
                  <c:v>1200</c:v>
                </c:pt>
                <c:pt idx="1929">
                  <c:v>1150</c:v>
                </c:pt>
                <c:pt idx="1930">
                  <c:v>1190</c:v>
                </c:pt>
                <c:pt idx="1931">
                  <c:v>1160</c:v>
                </c:pt>
                <c:pt idx="1932">
                  <c:v>1170</c:v>
                </c:pt>
                <c:pt idx="1933">
                  <c:v>1180</c:v>
                </c:pt>
                <c:pt idx="1934">
                  <c:v>1170</c:v>
                </c:pt>
                <c:pt idx="1935">
                  <c:v>1160</c:v>
                </c:pt>
                <c:pt idx="1936">
                  <c:v>1160</c:v>
                </c:pt>
                <c:pt idx="1937">
                  <c:v>1160</c:v>
                </c:pt>
                <c:pt idx="1938">
                  <c:v>1170</c:v>
                </c:pt>
                <c:pt idx="1939">
                  <c:v>1120</c:v>
                </c:pt>
                <c:pt idx="1940">
                  <c:v>1130</c:v>
                </c:pt>
                <c:pt idx="1941">
                  <c:v>1190</c:v>
                </c:pt>
                <c:pt idx="1942">
                  <c:v>1160</c:v>
                </c:pt>
                <c:pt idx="1943">
                  <c:v>1160</c:v>
                </c:pt>
                <c:pt idx="1944">
                  <c:v>1170</c:v>
                </c:pt>
                <c:pt idx="1945">
                  <c:v>1160</c:v>
                </c:pt>
                <c:pt idx="1946">
                  <c:v>1160</c:v>
                </c:pt>
                <c:pt idx="1947">
                  <c:v>1160</c:v>
                </c:pt>
                <c:pt idx="1948">
                  <c:v>1160</c:v>
                </c:pt>
                <c:pt idx="1949">
                  <c:v>1200</c:v>
                </c:pt>
                <c:pt idx="1950">
                  <c:v>1170</c:v>
                </c:pt>
                <c:pt idx="1951">
                  <c:v>1160</c:v>
                </c:pt>
                <c:pt idx="1952">
                  <c:v>1150</c:v>
                </c:pt>
                <c:pt idx="1953">
                  <c:v>1150</c:v>
                </c:pt>
                <c:pt idx="1954">
                  <c:v>1150</c:v>
                </c:pt>
                <c:pt idx="1955">
                  <c:v>1150</c:v>
                </c:pt>
                <c:pt idx="1956">
                  <c:v>1160</c:v>
                </c:pt>
                <c:pt idx="1957">
                  <c:v>1150</c:v>
                </c:pt>
                <c:pt idx="1958">
                  <c:v>1120</c:v>
                </c:pt>
                <c:pt idx="1959">
                  <c:v>1170</c:v>
                </c:pt>
                <c:pt idx="1960">
                  <c:v>1170</c:v>
                </c:pt>
                <c:pt idx="1961">
                  <c:v>1120</c:v>
                </c:pt>
                <c:pt idx="1962">
                  <c:v>1150</c:v>
                </c:pt>
                <c:pt idx="1963">
                  <c:v>1140</c:v>
                </c:pt>
                <c:pt idx="1964">
                  <c:v>1160</c:v>
                </c:pt>
                <c:pt idx="1965">
                  <c:v>1160</c:v>
                </c:pt>
                <c:pt idx="1966">
                  <c:v>1160</c:v>
                </c:pt>
                <c:pt idx="1967">
                  <c:v>1170</c:v>
                </c:pt>
                <c:pt idx="1968">
                  <c:v>1160</c:v>
                </c:pt>
                <c:pt idx="1969">
                  <c:v>1120</c:v>
                </c:pt>
                <c:pt idx="1970">
                  <c:v>1190</c:v>
                </c:pt>
                <c:pt idx="1971">
                  <c:v>1120</c:v>
                </c:pt>
                <c:pt idx="1972">
                  <c:v>1150</c:v>
                </c:pt>
                <c:pt idx="1973">
                  <c:v>1150</c:v>
                </c:pt>
                <c:pt idx="1974">
                  <c:v>1120</c:v>
                </c:pt>
                <c:pt idx="1975">
                  <c:v>1140</c:v>
                </c:pt>
                <c:pt idx="1976">
                  <c:v>1150</c:v>
                </c:pt>
                <c:pt idx="1977">
                  <c:v>1150</c:v>
                </c:pt>
                <c:pt idx="1978">
                  <c:v>1150</c:v>
                </c:pt>
                <c:pt idx="1979">
                  <c:v>1150</c:v>
                </c:pt>
                <c:pt idx="1980">
                  <c:v>1140</c:v>
                </c:pt>
                <c:pt idx="1981">
                  <c:v>1110</c:v>
                </c:pt>
                <c:pt idx="1982">
                  <c:v>1170</c:v>
                </c:pt>
                <c:pt idx="1983">
                  <c:v>1120</c:v>
                </c:pt>
                <c:pt idx="1984">
                  <c:v>1130</c:v>
                </c:pt>
                <c:pt idx="1985">
                  <c:v>1160</c:v>
                </c:pt>
                <c:pt idx="1986">
                  <c:v>1210</c:v>
                </c:pt>
                <c:pt idx="1987">
                  <c:v>1170</c:v>
                </c:pt>
                <c:pt idx="1988">
                  <c:v>1150</c:v>
                </c:pt>
                <c:pt idx="1989">
                  <c:v>1160</c:v>
                </c:pt>
                <c:pt idx="1990">
                  <c:v>1160</c:v>
                </c:pt>
                <c:pt idx="1991">
                  <c:v>1140</c:v>
                </c:pt>
                <c:pt idx="1992">
                  <c:v>1160</c:v>
                </c:pt>
                <c:pt idx="1993">
                  <c:v>1170</c:v>
                </c:pt>
                <c:pt idx="1994">
                  <c:v>1160</c:v>
                </c:pt>
                <c:pt idx="1995">
                  <c:v>1170</c:v>
                </c:pt>
                <c:pt idx="1996">
                  <c:v>1160</c:v>
                </c:pt>
                <c:pt idx="1997">
                  <c:v>1180</c:v>
                </c:pt>
                <c:pt idx="1998">
                  <c:v>1160</c:v>
                </c:pt>
                <c:pt idx="1999">
                  <c:v>1140</c:v>
                </c:pt>
                <c:pt idx="2000">
                  <c:v>1180</c:v>
                </c:pt>
                <c:pt idx="2001">
                  <c:v>1140</c:v>
                </c:pt>
                <c:pt idx="2002">
                  <c:v>1190</c:v>
                </c:pt>
                <c:pt idx="2003">
                  <c:v>1180</c:v>
                </c:pt>
                <c:pt idx="2004">
                  <c:v>1170</c:v>
                </c:pt>
                <c:pt idx="2005">
                  <c:v>1190</c:v>
                </c:pt>
                <c:pt idx="2006">
                  <c:v>1160</c:v>
                </c:pt>
                <c:pt idx="2007">
                  <c:v>1170</c:v>
                </c:pt>
                <c:pt idx="2008">
                  <c:v>1180</c:v>
                </c:pt>
                <c:pt idx="2009">
                  <c:v>1180</c:v>
                </c:pt>
                <c:pt idx="2010">
                  <c:v>1160</c:v>
                </c:pt>
                <c:pt idx="2011">
                  <c:v>1160</c:v>
                </c:pt>
                <c:pt idx="2012">
                  <c:v>1130</c:v>
                </c:pt>
                <c:pt idx="2013">
                  <c:v>1160</c:v>
                </c:pt>
                <c:pt idx="2014">
                  <c:v>1170</c:v>
                </c:pt>
                <c:pt idx="2015">
                  <c:v>1190</c:v>
                </c:pt>
                <c:pt idx="2016">
                  <c:v>1160</c:v>
                </c:pt>
                <c:pt idx="2017">
                  <c:v>1180</c:v>
                </c:pt>
                <c:pt idx="2018">
                  <c:v>1180</c:v>
                </c:pt>
                <c:pt idx="2019">
                  <c:v>1170</c:v>
                </c:pt>
                <c:pt idx="2020">
                  <c:v>1170</c:v>
                </c:pt>
                <c:pt idx="2021">
                  <c:v>1180</c:v>
                </c:pt>
                <c:pt idx="2022">
                  <c:v>1160</c:v>
                </c:pt>
                <c:pt idx="2023">
                  <c:v>1180</c:v>
                </c:pt>
                <c:pt idx="2024">
                  <c:v>1160</c:v>
                </c:pt>
                <c:pt idx="2025">
                  <c:v>1170</c:v>
                </c:pt>
                <c:pt idx="2026">
                  <c:v>1160</c:v>
                </c:pt>
                <c:pt idx="2027">
                  <c:v>1160</c:v>
                </c:pt>
                <c:pt idx="2028">
                  <c:v>1120</c:v>
                </c:pt>
                <c:pt idx="2029">
                  <c:v>1200</c:v>
                </c:pt>
                <c:pt idx="2030">
                  <c:v>1170</c:v>
                </c:pt>
                <c:pt idx="2031">
                  <c:v>1160</c:v>
                </c:pt>
                <c:pt idx="2032">
                  <c:v>1160</c:v>
                </c:pt>
                <c:pt idx="2033">
                  <c:v>1160</c:v>
                </c:pt>
                <c:pt idx="2034">
                  <c:v>1190</c:v>
                </c:pt>
                <c:pt idx="2035">
                  <c:v>1180</c:v>
                </c:pt>
                <c:pt idx="2036">
                  <c:v>1170</c:v>
                </c:pt>
                <c:pt idx="2037">
                  <c:v>1170</c:v>
                </c:pt>
                <c:pt idx="2038">
                  <c:v>1180</c:v>
                </c:pt>
                <c:pt idx="2039">
                  <c:v>1200</c:v>
                </c:pt>
                <c:pt idx="2040">
                  <c:v>1170</c:v>
                </c:pt>
                <c:pt idx="2041">
                  <c:v>1180</c:v>
                </c:pt>
                <c:pt idx="2042">
                  <c:v>1180</c:v>
                </c:pt>
                <c:pt idx="2043">
                  <c:v>1170</c:v>
                </c:pt>
                <c:pt idx="2044">
                  <c:v>1180</c:v>
                </c:pt>
                <c:pt idx="2045">
                  <c:v>1210</c:v>
                </c:pt>
                <c:pt idx="2046">
                  <c:v>1170</c:v>
                </c:pt>
                <c:pt idx="2047">
                  <c:v>1160</c:v>
                </c:pt>
                <c:pt idx="2048">
                  <c:v>1190</c:v>
                </c:pt>
                <c:pt idx="2049">
                  <c:v>1180</c:v>
                </c:pt>
                <c:pt idx="2050">
                  <c:v>1170</c:v>
                </c:pt>
                <c:pt idx="2051">
                  <c:v>1170</c:v>
                </c:pt>
                <c:pt idx="2052">
                  <c:v>1160</c:v>
                </c:pt>
                <c:pt idx="2053">
                  <c:v>1200</c:v>
                </c:pt>
                <c:pt idx="2054">
                  <c:v>1170</c:v>
                </c:pt>
                <c:pt idx="2055">
                  <c:v>1180</c:v>
                </c:pt>
                <c:pt idx="2056">
                  <c:v>1150</c:v>
                </c:pt>
                <c:pt idx="2057">
                  <c:v>1190</c:v>
                </c:pt>
                <c:pt idx="2058">
                  <c:v>1150</c:v>
                </c:pt>
                <c:pt idx="2059">
                  <c:v>1170</c:v>
                </c:pt>
                <c:pt idx="2060">
                  <c:v>1180</c:v>
                </c:pt>
                <c:pt idx="2061">
                  <c:v>1150</c:v>
                </c:pt>
                <c:pt idx="2062">
                  <c:v>1140</c:v>
                </c:pt>
                <c:pt idx="2063">
                  <c:v>1160</c:v>
                </c:pt>
                <c:pt idx="2064">
                  <c:v>1150</c:v>
                </c:pt>
                <c:pt idx="2065">
                  <c:v>1160</c:v>
                </c:pt>
                <c:pt idx="2066">
                  <c:v>1160</c:v>
                </c:pt>
                <c:pt idx="2067">
                  <c:v>1160</c:v>
                </c:pt>
                <c:pt idx="2068">
                  <c:v>1160</c:v>
                </c:pt>
                <c:pt idx="2069">
                  <c:v>1160</c:v>
                </c:pt>
                <c:pt idx="2070">
                  <c:v>1170</c:v>
                </c:pt>
                <c:pt idx="2071">
                  <c:v>1150</c:v>
                </c:pt>
                <c:pt idx="2072">
                  <c:v>1170</c:v>
                </c:pt>
                <c:pt idx="2073">
                  <c:v>1160</c:v>
                </c:pt>
                <c:pt idx="2074">
                  <c:v>1130</c:v>
                </c:pt>
                <c:pt idx="2075">
                  <c:v>1160</c:v>
                </c:pt>
                <c:pt idx="2076">
                  <c:v>1170</c:v>
                </c:pt>
                <c:pt idx="2077">
                  <c:v>1170</c:v>
                </c:pt>
                <c:pt idx="2078">
                  <c:v>1120</c:v>
                </c:pt>
                <c:pt idx="2079">
                  <c:v>1130</c:v>
                </c:pt>
                <c:pt idx="2080">
                  <c:v>1160</c:v>
                </c:pt>
                <c:pt idx="2081">
                  <c:v>1120</c:v>
                </c:pt>
                <c:pt idx="2082">
                  <c:v>1140</c:v>
                </c:pt>
                <c:pt idx="2083">
                  <c:v>1150</c:v>
                </c:pt>
                <c:pt idx="2084">
                  <c:v>1140</c:v>
                </c:pt>
                <c:pt idx="2085">
                  <c:v>1150</c:v>
                </c:pt>
                <c:pt idx="2086">
                  <c:v>1160</c:v>
                </c:pt>
                <c:pt idx="2087">
                  <c:v>1150</c:v>
                </c:pt>
                <c:pt idx="2088">
                  <c:v>1160</c:v>
                </c:pt>
                <c:pt idx="2089">
                  <c:v>1150</c:v>
                </c:pt>
                <c:pt idx="2090">
                  <c:v>1160</c:v>
                </c:pt>
                <c:pt idx="2091">
                  <c:v>1170</c:v>
                </c:pt>
                <c:pt idx="2092">
                  <c:v>1130</c:v>
                </c:pt>
                <c:pt idx="2093">
                  <c:v>1140</c:v>
                </c:pt>
                <c:pt idx="2094">
                  <c:v>1170</c:v>
                </c:pt>
                <c:pt idx="2095">
                  <c:v>1170</c:v>
                </c:pt>
                <c:pt idx="2096">
                  <c:v>1130</c:v>
                </c:pt>
                <c:pt idx="2097">
                  <c:v>1160</c:v>
                </c:pt>
                <c:pt idx="2098">
                  <c:v>1140</c:v>
                </c:pt>
                <c:pt idx="2099">
                  <c:v>1130</c:v>
                </c:pt>
                <c:pt idx="2100">
                  <c:v>1130</c:v>
                </c:pt>
                <c:pt idx="2101">
                  <c:v>1160</c:v>
                </c:pt>
                <c:pt idx="2102">
                  <c:v>1140</c:v>
                </c:pt>
                <c:pt idx="2103">
                  <c:v>1150</c:v>
                </c:pt>
                <c:pt idx="2104">
                  <c:v>1150</c:v>
                </c:pt>
                <c:pt idx="2105">
                  <c:v>1160</c:v>
                </c:pt>
                <c:pt idx="2106">
                  <c:v>1160</c:v>
                </c:pt>
                <c:pt idx="2107">
                  <c:v>1150</c:v>
                </c:pt>
                <c:pt idx="2108">
                  <c:v>1170</c:v>
                </c:pt>
                <c:pt idx="2109">
                  <c:v>1150</c:v>
                </c:pt>
                <c:pt idx="2110">
                  <c:v>1190</c:v>
                </c:pt>
                <c:pt idx="2111">
                  <c:v>1130</c:v>
                </c:pt>
                <c:pt idx="2112">
                  <c:v>1160</c:v>
                </c:pt>
                <c:pt idx="2113">
                  <c:v>1160</c:v>
                </c:pt>
                <c:pt idx="2114">
                  <c:v>1140</c:v>
                </c:pt>
                <c:pt idx="2115">
                  <c:v>1110</c:v>
                </c:pt>
                <c:pt idx="2116">
                  <c:v>1160</c:v>
                </c:pt>
                <c:pt idx="2117">
                  <c:v>1160</c:v>
                </c:pt>
                <c:pt idx="2118">
                  <c:v>1140</c:v>
                </c:pt>
                <c:pt idx="2119">
                  <c:v>1160</c:v>
                </c:pt>
                <c:pt idx="2120">
                  <c:v>1140</c:v>
                </c:pt>
                <c:pt idx="2121">
                  <c:v>1140</c:v>
                </c:pt>
                <c:pt idx="2122">
                  <c:v>1110</c:v>
                </c:pt>
                <c:pt idx="2123">
                  <c:v>1160</c:v>
                </c:pt>
                <c:pt idx="2124">
                  <c:v>1030</c:v>
                </c:pt>
                <c:pt idx="2125">
                  <c:v>1150</c:v>
                </c:pt>
                <c:pt idx="2126">
                  <c:v>1140</c:v>
                </c:pt>
                <c:pt idx="2127">
                  <c:v>1120</c:v>
                </c:pt>
                <c:pt idx="2128">
                  <c:v>1130</c:v>
                </c:pt>
                <c:pt idx="2129">
                  <c:v>1120</c:v>
                </c:pt>
                <c:pt idx="2130">
                  <c:v>1170</c:v>
                </c:pt>
                <c:pt idx="2131">
                  <c:v>1170</c:v>
                </c:pt>
                <c:pt idx="2132">
                  <c:v>1170</c:v>
                </c:pt>
                <c:pt idx="2133">
                  <c:v>1160</c:v>
                </c:pt>
                <c:pt idx="2134">
                  <c:v>1220</c:v>
                </c:pt>
                <c:pt idx="2135">
                  <c:v>1180</c:v>
                </c:pt>
                <c:pt idx="2136">
                  <c:v>1160</c:v>
                </c:pt>
                <c:pt idx="2137">
                  <c:v>1180</c:v>
                </c:pt>
                <c:pt idx="2138">
                  <c:v>1170</c:v>
                </c:pt>
                <c:pt idx="2139">
                  <c:v>1160</c:v>
                </c:pt>
                <c:pt idx="2140">
                  <c:v>1140</c:v>
                </c:pt>
                <c:pt idx="2141">
                  <c:v>1200</c:v>
                </c:pt>
                <c:pt idx="2142">
                  <c:v>1170</c:v>
                </c:pt>
                <c:pt idx="2143">
                  <c:v>1170</c:v>
                </c:pt>
                <c:pt idx="2144">
                  <c:v>1190</c:v>
                </c:pt>
                <c:pt idx="2145">
                  <c:v>1120</c:v>
                </c:pt>
                <c:pt idx="2146">
                  <c:v>1150</c:v>
                </c:pt>
                <c:pt idx="2147">
                  <c:v>1180</c:v>
                </c:pt>
                <c:pt idx="2148">
                  <c:v>1140</c:v>
                </c:pt>
                <c:pt idx="2149">
                  <c:v>1170</c:v>
                </c:pt>
                <c:pt idx="2150">
                  <c:v>1100</c:v>
                </c:pt>
                <c:pt idx="2151">
                  <c:v>1110</c:v>
                </c:pt>
                <c:pt idx="2152">
                  <c:v>1170</c:v>
                </c:pt>
                <c:pt idx="2153">
                  <c:v>1180</c:v>
                </c:pt>
                <c:pt idx="2154">
                  <c:v>1170</c:v>
                </c:pt>
                <c:pt idx="2155">
                  <c:v>1160</c:v>
                </c:pt>
                <c:pt idx="2156">
                  <c:v>1150</c:v>
                </c:pt>
                <c:pt idx="2157">
                  <c:v>1160</c:v>
                </c:pt>
                <c:pt idx="2158">
                  <c:v>1110</c:v>
                </c:pt>
                <c:pt idx="2159">
                  <c:v>1160</c:v>
                </c:pt>
                <c:pt idx="2160">
                  <c:v>1170</c:v>
                </c:pt>
                <c:pt idx="2161">
                  <c:v>1160</c:v>
                </c:pt>
                <c:pt idx="2162">
                  <c:v>1160</c:v>
                </c:pt>
                <c:pt idx="2163">
                  <c:v>1180</c:v>
                </c:pt>
                <c:pt idx="2164">
                  <c:v>1160</c:v>
                </c:pt>
                <c:pt idx="2165">
                  <c:v>1160</c:v>
                </c:pt>
                <c:pt idx="2166">
                  <c:v>1110</c:v>
                </c:pt>
                <c:pt idx="2167">
                  <c:v>1110</c:v>
                </c:pt>
                <c:pt idx="2168">
                  <c:v>1160</c:v>
                </c:pt>
                <c:pt idx="2169">
                  <c:v>1150</c:v>
                </c:pt>
                <c:pt idx="2170">
                  <c:v>1140</c:v>
                </c:pt>
                <c:pt idx="2171">
                  <c:v>1110</c:v>
                </c:pt>
                <c:pt idx="2172">
                  <c:v>1140</c:v>
                </c:pt>
                <c:pt idx="2173">
                  <c:v>1180</c:v>
                </c:pt>
                <c:pt idx="2174">
                  <c:v>1160</c:v>
                </c:pt>
                <c:pt idx="2175">
                  <c:v>1140</c:v>
                </c:pt>
                <c:pt idx="2176">
                  <c:v>1160</c:v>
                </c:pt>
                <c:pt idx="2177">
                  <c:v>1150</c:v>
                </c:pt>
                <c:pt idx="2178">
                  <c:v>1140</c:v>
                </c:pt>
                <c:pt idx="2179">
                  <c:v>1160</c:v>
                </c:pt>
                <c:pt idx="2180">
                  <c:v>1110</c:v>
                </c:pt>
                <c:pt idx="2181">
                  <c:v>1180</c:v>
                </c:pt>
                <c:pt idx="2182">
                  <c:v>1140</c:v>
                </c:pt>
                <c:pt idx="2183">
                  <c:v>1160</c:v>
                </c:pt>
                <c:pt idx="2184">
                  <c:v>1150</c:v>
                </c:pt>
                <c:pt idx="2185">
                  <c:v>1210</c:v>
                </c:pt>
                <c:pt idx="2186">
                  <c:v>1160</c:v>
                </c:pt>
                <c:pt idx="2187">
                  <c:v>1160</c:v>
                </c:pt>
                <c:pt idx="2188">
                  <c:v>1120</c:v>
                </c:pt>
                <c:pt idx="2189">
                  <c:v>1120</c:v>
                </c:pt>
                <c:pt idx="2190">
                  <c:v>1190</c:v>
                </c:pt>
                <c:pt idx="2191">
                  <c:v>1150</c:v>
                </c:pt>
                <c:pt idx="2192">
                  <c:v>1170</c:v>
                </c:pt>
                <c:pt idx="2193">
                  <c:v>1190</c:v>
                </c:pt>
                <c:pt idx="2194">
                  <c:v>1160</c:v>
                </c:pt>
                <c:pt idx="2195">
                  <c:v>1170</c:v>
                </c:pt>
                <c:pt idx="2196">
                  <c:v>1170</c:v>
                </c:pt>
                <c:pt idx="2197">
                  <c:v>1200</c:v>
                </c:pt>
                <c:pt idx="2198">
                  <c:v>1200</c:v>
                </c:pt>
                <c:pt idx="2199">
                  <c:v>1190</c:v>
                </c:pt>
                <c:pt idx="2200">
                  <c:v>1170</c:v>
                </c:pt>
                <c:pt idx="2201">
                  <c:v>1170</c:v>
                </c:pt>
                <c:pt idx="2202">
                  <c:v>1180</c:v>
                </c:pt>
                <c:pt idx="2203">
                  <c:v>1200</c:v>
                </c:pt>
                <c:pt idx="2204">
                  <c:v>1160</c:v>
                </c:pt>
                <c:pt idx="2205">
                  <c:v>1140</c:v>
                </c:pt>
                <c:pt idx="2206">
                  <c:v>1170</c:v>
                </c:pt>
                <c:pt idx="2207">
                  <c:v>1210</c:v>
                </c:pt>
                <c:pt idx="2208">
                  <c:v>1230</c:v>
                </c:pt>
                <c:pt idx="2209">
                  <c:v>1170</c:v>
                </c:pt>
                <c:pt idx="2210">
                  <c:v>1160</c:v>
                </c:pt>
                <c:pt idx="2211">
                  <c:v>1160</c:v>
                </c:pt>
                <c:pt idx="2212">
                  <c:v>1170</c:v>
                </c:pt>
                <c:pt idx="2213">
                  <c:v>1160</c:v>
                </c:pt>
                <c:pt idx="2214">
                  <c:v>1170</c:v>
                </c:pt>
                <c:pt idx="2215">
                  <c:v>1180</c:v>
                </c:pt>
                <c:pt idx="2216">
                  <c:v>1150</c:v>
                </c:pt>
                <c:pt idx="2217">
                  <c:v>1200</c:v>
                </c:pt>
                <c:pt idx="2218">
                  <c:v>1210</c:v>
                </c:pt>
                <c:pt idx="2219">
                  <c:v>1140</c:v>
                </c:pt>
                <c:pt idx="2220">
                  <c:v>1180</c:v>
                </c:pt>
                <c:pt idx="2221">
                  <c:v>1160</c:v>
                </c:pt>
                <c:pt idx="2222">
                  <c:v>1160</c:v>
                </c:pt>
                <c:pt idx="2223">
                  <c:v>1170</c:v>
                </c:pt>
                <c:pt idx="2224">
                  <c:v>1150</c:v>
                </c:pt>
                <c:pt idx="2225">
                  <c:v>1140</c:v>
                </c:pt>
                <c:pt idx="2226">
                  <c:v>1190</c:v>
                </c:pt>
                <c:pt idx="2227">
                  <c:v>1140</c:v>
                </c:pt>
                <c:pt idx="2228">
                  <c:v>1190</c:v>
                </c:pt>
                <c:pt idx="2229">
                  <c:v>1140</c:v>
                </c:pt>
                <c:pt idx="2230">
                  <c:v>1170</c:v>
                </c:pt>
                <c:pt idx="2231">
                  <c:v>1150</c:v>
                </c:pt>
                <c:pt idx="2232">
                  <c:v>1170</c:v>
                </c:pt>
                <c:pt idx="2233">
                  <c:v>1130</c:v>
                </c:pt>
                <c:pt idx="2234">
                  <c:v>1160</c:v>
                </c:pt>
                <c:pt idx="2235">
                  <c:v>1150</c:v>
                </c:pt>
                <c:pt idx="2236">
                  <c:v>1140</c:v>
                </c:pt>
                <c:pt idx="2237">
                  <c:v>1150</c:v>
                </c:pt>
                <c:pt idx="2238">
                  <c:v>1150</c:v>
                </c:pt>
                <c:pt idx="2239">
                  <c:v>1160</c:v>
                </c:pt>
                <c:pt idx="2240">
                  <c:v>1100</c:v>
                </c:pt>
                <c:pt idx="2241">
                  <c:v>1150</c:v>
                </c:pt>
                <c:pt idx="2242">
                  <c:v>1150</c:v>
                </c:pt>
                <c:pt idx="2243">
                  <c:v>1170</c:v>
                </c:pt>
                <c:pt idx="2244">
                  <c:v>1150</c:v>
                </c:pt>
                <c:pt idx="2245">
                  <c:v>1160</c:v>
                </c:pt>
                <c:pt idx="2246">
                  <c:v>1120</c:v>
                </c:pt>
                <c:pt idx="2247">
                  <c:v>1170</c:v>
                </c:pt>
                <c:pt idx="2248">
                  <c:v>1170</c:v>
                </c:pt>
                <c:pt idx="2249">
                  <c:v>1170</c:v>
                </c:pt>
                <c:pt idx="2250">
                  <c:v>1160</c:v>
                </c:pt>
                <c:pt idx="2251">
                  <c:v>1160</c:v>
                </c:pt>
                <c:pt idx="2252">
                  <c:v>1160</c:v>
                </c:pt>
                <c:pt idx="2253">
                  <c:v>1160</c:v>
                </c:pt>
                <c:pt idx="2254">
                  <c:v>1170</c:v>
                </c:pt>
                <c:pt idx="2255">
                  <c:v>1180</c:v>
                </c:pt>
                <c:pt idx="2256">
                  <c:v>1170</c:v>
                </c:pt>
                <c:pt idx="2257">
                  <c:v>1170</c:v>
                </c:pt>
                <c:pt idx="2258">
                  <c:v>1160</c:v>
                </c:pt>
                <c:pt idx="2259">
                  <c:v>1170</c:v>
                </c:pt>
                <c:pt idx="2260">
                  <c:v>1150</c:v>
                </c:pt>
                <c:pt idx="2261">
                  <c:v>1150</c:v>
                </c:pt>
                <c:pt idx="2262">
                  <c:v>1140</c:v>
                </c:pt>
                <c:pt idx="2263">
                  <c:v>1160</c:v>
                </c:pt>
                <c:pt idx="2264">
                  <c:v>1160</c:v>
                </c:pt>
                <c:pt idx="2265">
                  <c:v>1170</c:v>
                </c:pt>
                <c:pt idx="2266">
                  <c:v>1170</c:v>
                </c:pt>
                <c:pt idx="2267">
                  <c:v>1170</c:v>
                </c:pt>
                <c:pt idx="2268">
                  <c:v>1190</c:v>
                </c:pt>
                <c:pt idx="2269">
                  <c:v>1160</c:v>
                </c:pt>
                <c:pt idx="2270">
                  <c:v>1210</c:v>
                </c:pt>
                <c:pt idx="2271">
                  <c:v>1160</c:v>
                </c:pt>
                <c:pt idx="2272">
                  <c:v>1180</c:v>
                </c:pt>
                <c:pt idx="2273">
                  <c:v>1180</c:v>
                </c:pt>
                <c:pt idx="2274">
                  <c:v>1170</c:v>
                </c:pt>
                <c:pt idx="2275">
                  <c:v>1180</c:v>
                </c:pt>
                <c:pt idx="2276">
                  <c:v>1140</c:v>
                </c:pt>
                <c:pt idx="2277">
                  <c:v>1150</c:v>
                </c:pt>
                <c:pt idx="2278">
                  <c:v>1170</c:v>
                </c:pt>
                <c:pt idx="2279">
                  <c:v>1180</c:v>
                </c:pt>
                <c:pt idx="2280">
                  <c:v>1160</c:v>
                </c:pt>
                <c:pt idx="2281">
                  <c:v>1170</c:v>
                </c:pt>
                <c:pt idx="2282">
                  <c:v>1180</c:v>
                </c:pt>
                <c:pt idx="2283">
                  <c:v>1210</c:v>
                </c:pt>
                <c:pt idx="2284">
                  <c:v>1170</c:v>
                </c:pt>
                <c:pt idx="2285">
                  <c:v>1160</c:v>
                </c:pt>
                <c:pt idx="2286">
                  <c:v>1190</c:v>
                </c:pt>
                <c:pt idx="2287">
                  <c:v>1170</c:v>
                </c:pt>
                <c:pt idx="2288">
                  <c:v>1160</c:v>
                </c:pt>
                <c:pt idx="2289">
                  <c:v>1130</c:v>
                </c:pt>
                <c:pt idx="2290">
                  <c:v>1180</c:v>
                </c:pt>
                <c:pt idx="2291">
                  <c:v>1150</c:v>
                </c:pt>
                <c:pt idx="2292">
                  <c:v>1180</c:v>
                </c:pt>
                <c:pt idx="2293">
                  <c:v>1160</c:v>
                </c:pt>
                <c:pt idx="2294">
                  <c:v>1170</c:v>
                </c:pt>
                <c:pt idx="2295">
                  <c:v>1180</c:v>
                </c:pt>
                <c:pt idx="2296">
                  <c:v>1130</c:v>
                </c:pt>
                <c:pt idx="2297">
                  <c:v>1170</c:v>
                </c:pt>
                <c:pt idx="2298">
                  <c:v>1150</c:v>
                </c:pt>
                <c:pt idx="2299">
                  <c:v>1170</c:v>
                </c:pt>
                <c:pt idx="2300">
                  <c:v>1120</c:v>
                </c:pt>
                <c:pt idx="2301">
                  <c:v>1170</c:v>
                </c:pt>
                <c:pt idx="2302">
                  <c:v>1200</c:v>
                </c:pt>
                <c:pt idx="2303">
                  <c:v>1160</c:v>
                </c:pt>
                <c:pt idx="2304">
                  <c:v>1190</c:v>
                </c:pt>
                <c:pt idx="2305">
                  <c:v>1240</c:v>
                </c:pt>
                <c:pt idx="2306">
                  <c:v>1170</c:v>
                </c:pt>
                <c:pt idx="2307">
                  <c:v>1200</c:v>
                </c:pt>
                <c:pt idx="2308">
                  <c:v>1170</c:v>
                </c:pt>
                <c:pt idx="2309">
                  <c:v>1170</c:v>
                </c:pt>
                <c:pt idx="2310">
                  <c:v>1160</c:v>
                </c:pt>
                <c:pt idx="2311">
                  <c:v>1160</c:v>
                </c:pt>
                <c:pt idx="2312">
                  <c:v>1170</c:v>
                </c:pt>
                <c:pt idx="2313">
                  <c:v>1150</c:v>
                </c:pt>
                <c:pt idx="2314">
                  <c:v>1160</c:v>
                </c:pt>
                <c:pt idx="2315">
                  <c:v>1170</c:v>
                </c:pt>
                <c:pt idx="2316">
                  <c:v>1170</c:v>
                </c:pt>
                <c:pt idx="2317">
                  <c:v>1150</c:v>
                </c:pt>
                <c:pt idx="2318">
                  <c:v>1130</c:v>
                </c:pt>
                <c:pt idx="2319">
                  <c:v>1170</c:v>
                </c:pt>
                <c:pt idx="2320">
                  <c:v>1160</c:v>
                </c:pt>
                <c:pt idx="2321">
                  <c:v>1170</c:v>
                </c:pt>
                <c:pt idx="2322">
                  <c:v>1120</c:v>
                </c:pt>
                <c:pt idx="2323">
                  <c:v>1170</c:v>
                </c:pt>
                <c:pt idx="2324">
                  <c:v>1180</c:v>
                </c:pt>
                <c:pt idx="2325">
                  <c:v>1140</c:v>
                </c:pt>
                <c:pt idx="2326">
                  <c:v>1140</c:v>
                </c:pt>
                <c:pt idx="2327">
                  <c:v>1180</c:v>
                </c:pt>
                <c:pt idx="2328">
                  <c:v>1110</c:v>
                </c:pt>
                <c:pt idx="2329">
                  <c:v>1170</c:v>
                </c:pt>
                <c:pt idx="2330">
                  <c:v>1130</c:v>
                </c:pt>
                <c:pt idx="2331">
                  <c:v>1160</c:v>
                </c:pt>
                <c:pt idx="2332">
                  <c:v>1150</c:v>
                </c:pt>
                <c:pt idx="2333">
                  <c:v>1170</c:v>
                </c:pt>
                <c:pt idx="2334">
                  <c:v>1160</c:v>
                </c:pt>
                <c:pt idx="2335">
                  <c:v>1120</c:v>
                </c:pt>
                <c:pt idx="2336">
                  <c:v>1150</c:v>
                </c:pt>
                <c:pt idx="2337">
                  <c:v>1170</c:v>
                </c:pt>
                <c:pt idx="2338">
                  <c:v>1170</c:v>
                </c:pt>
                <c:pt idx="2339">
                  <c:v>1160</c:v>
                </c:pt>
                <c:pt idx="2340">
                  <c:v>1170</c:v>
                </c:pt>
                <c:pt idx="2341">
                  <c:v>1210</c:v>
                </c:pt>
                <c:pt idx="2342">
                  <c:v>1160</c:v>
                </c:pt>
                <c:pt idx="2343">
                  <c:v>1150</c:v>
                </c:pt>
                <c:pt idx="2344">
                  <c:v>1160</c:v>
                </c:pt>
                <c:pt idx="2345">
                  <c:v>1150</c:v>
                </c:pt>
                <c:pt idx="2346">
                  <c:v>1170</c:v>
                </c:pt>
                <c:pt idx="2347">
                  <c:v>1150</c:v>
                </c:pt>
                <c:pt idx="2348">
                  <c:v>1160</c:v>
                </c:pt>
                <c:pt idx="2349">
                  <c:v>1090</c:v>
                </c:pt>
                <c:pt idx="2350">
                  <c:v>1160</c:v>
                </c:pt>
                <c:pt idx="2351">
                  <c:v>1160</c:v>
                </c:pt>
                <c:pt idx="2352">
                  <c:v>1160</c:v>
                </c:pt>
                <c:pt idx="2353">
                  <c:v>1210</c:v>
                </c:pt>
                <c:pt idx="2354">
                  <c:v>1160</c:v>
                </c:pt>
                <c:pt idx="2355">
                  <c:v>1180</c:v>
                </c:pt>
                <c:pt idx="2356">
                  <c:v>1110</c:v>
                </c:pt>
                <c:pt idx="2357">
                  <c:v>1170</c:v>
                </c:pt>
                <c:pt idx="2358">
                  <c:v>1210</c:v>
                </c:pt>
                <c:pt idx="2359">
                  <c:v>1210</c:v>
                </c:pt>
                <c:pt idx="2360">
                  <c:v>1130</c:v>
                </c:pt>
                <c:pt idx="2361">
                  <c:v>1130</c:v>
                </c:pt>
                <c:pt idx="2362">
                  <c:v>1130</c:v>
                </c:pt>
                <c:pt idx="2363">
                  <c:v>1160</c:v>
                </c:pt>
                <c:pt idx="2364">
                  <c:v>1170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2FF-4534-85CD-EFF69DA96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041920"/>
        <c:axId val="111047808"/>
      </c:scatterChart>
      <c:valAx>
        <c:axId val="111041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11047808"/>
        <c:crosses val="autoZero"/>
        <c:crossBetween val="midCat"/>
      </c:valAx>
      <c:valAx>
        <c:axId val="111047808"/>
        <c:scaling>
          <c:orientation val="minMax"/>
          <c:min val="1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1041920"/>
        <c:crosses val="autoZero"/>
        <c:crossBetween val="midCat"/>
        <c:majorUnit val="20"/>
      </c:valAx>
      <c:spPr>
        <a:solidFill>
          <a:schemeClr val="bg1">
            <a:lumMod val="75000"/>
          </a:schemeClr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solidFill>
                <a:schemeClr val="tx1"/>
              </a:solidFill>
            </c:spPr>
          </c:marker>
          <c:trendline>
            <c:spPr>
              <a:ln w="44450">
                <a:solidFill>
                  <a:srgbClr val="FFFF00"/>
                </a:solidFill>
              </a:ln>
            </c:spPr>
            <c:trendlineType val="poly"/>
            <c:order val="2"/>
            <c:dispRSqr val="0"/>
            <c:dispEq val="0"/>
          </c:trendline>
          <c:yVal>
            <c:numRef>
              <c:f>'SER FARM FASE C DATA 1207'!$AG$2:$AG$2366</c:f>
              <c:numCache>
                <c:formatCode>General</c:formatCode>
                <c:ptCount val="2365"/>
                <c:pt idx="0">
                  <c:v>1505</c:v>
                </c:pt>
                <c:pt idx="1">
                  <c:v>1330</c:v>
                </c:pt>
                <c:pt idx="2">
                  <c:v>1440</c:v>
                </c:pt>
                <c:pt idx="3">
                  <c:v>1411</c:v>
                </c:pt>
                <c:pt idx="4">
                  <c:v>1351</c:v>
                </c:pt>
                <c:pt idx="5">
                  <c:v>1392</c:v>
                </c:pt>
                <c:pt idx="6">
                  <c:v>1388</c:v>
                </c:pt>
                <c:pt idx="7">
                  <c:v>1369</c:v>
                </c:pt>
                <c:pt idx="8">
                  <c:v>1401</c:v>
                </c:pt>
                <c:pt idx="9">
                  <c:v>1361</c:v>
                </c:pt>
                <c:pt idx="10">
                  <c:v>1401</c:v>
                </c:pt>
                <c:pt idx="11">
                  <c:v>1333</c:v>
                </c:pt>
                <c:pt idx="12">
                  <c:v>1403</c:v>
                </c:pt>
                <c:pt idx="13">
                  <c:v>1453</c:v>
                </c:pt>
                <c:pt idx="14">
                  <c:v>1415</c:v>
                </c:pt>
                <c:pt idx="15">
                  <c:v>1386</c:v>
                </c:pt>
                <c:pt idx="16">
                  <c:v>1357</c:v>
                </c:pt>
                <c:pt idx="17">
                  <c:v>1347</c:v>
                </c:pt>
                <c:pt idx="18">
                  <c:v>1388</c:v>
                </c:pt>
                <c:pt idx="19">
                  <c:v>1368</c:v>
                </c:pt>
                <c:pt idx="20">
                  <c:v>1378</c:v>
                </c:pt>
                <c:pt idx="21">
                  <c:v>1398</c:v>
                </c:pt>
                <c:pt idx="22">
                  <c:v>1360</c:v>
                </c:pt>
                <c:pt idx="23">
                  <c:v>1400</c:v>
                </c:pt>
                <c:pt idx="24">
                  <c:v>1360</c:v>
                </c:pt>
                <c:pt idx="25">
                  <c:v>1381</c:v>
                </c:pt>
                <c:pt idx="26">
                  <c:v>1431</c:v>
                </c:pt>
                <c:pt idx="27">
                  <c:v>1392</c:v>
                </c:pt>
                <c:pt idx="28">
                  <c:v>1333</c:v>
                </c:pt>
                <c:pt idx="29">
                  <c:v>1343</c:v>
                </c:pt>
                <c:pt idx="30">
                  <c:v>1413</c:v>
                </c:pt>
                <c:pt idx="31">
                  <c:v>1354</c:v>
                </c:pt>
                <c:pt idx="32">
                  <c:v>1414</c:v>
                </c:pt>
                <c:pt idx="33">
                  <c:v>1374</c:v>
                </c:pt>
                <c:pt idx="34">
                  <c:v>1474</c:v>
                </c:pt>
                <c:pt idx="35">
                  <c:v>1297</c:v>
                </c:pt>
                <c:pt idx="36">
                  <c:v>1427</c:v>
                </c:pt>
                <c:pt idx="37">
                  <c:v>1418</c:v>
                </c:pt>
                <c:pt idx="38">
                  <c:v>1368</c:v>
                </c:pt>
                <c:pt idx="39">
                  <c:v>1378</c:v>
                </c:pt>
                <c:pt idx="40">
                  <c:v>1389</c:v>
                </c:pt>
                <c:pt idx="41">
                  <c:v>1429</c:v>
                </c:pt>
                <c:pt idx="42">
                  <c:v>1410</c:v>
                </c:pt>
                <c:pt idx="43">
                  <c:v>1421</c:v>
                </c:pt>
                <c:pt idx="44">
                  <c:v>1421</c:v>
                </c:pt>
                <c:pt idx="45">
                  <c:v>1423</c:v>
                </c:pt>
                <c:pt idx="46">
                  <c:v>1433</c:v>
                </c:pt>
                <c:pt idx="47">
                  <c:v>1384</c:v>
                </c:pt>
                <c:pt idx="48">
                  <c:v>1424</c:v>
                </c:pt>
                <c:pt idx="49">
                  <c:v>1384</c:v>
                </c:pt>
                <c:pt idx="50">
                  <c:v>1446</c:v>
                </c:pt>
                <c:pt idx="51">
                  <c:v>1386</c:v>
                </c:pt>
                <c:pt idx="52">
                  <c:v>1447</c:v>
                </c:pt>
                <c:pt idx="53">
                  <c:v>1428</c:v>
                </c:pt>
                <c:pt idx="54">
                  <c:v>1388</c:v>
                </c:pt>
                <c:pt idx="55">
                  <c:v>1410</c:v>
                </c:pt>
                <c:pt idx="56">
                  <c:v>1431</c:v>
                </c:pt>
                <c:pt idx="57">
                  <c:v>1475</c:v>
                </c:pt>
                <c:pt idx="58">
                  <c:v>1404</c:v>
                </c:pt>
                <c:pt idx="59">
                  <c:v>1383</c:v>
                </c:pt>
                <c:pt idx="60">
                  <c:v>1403</c:v>
                </c:pt>
                <c:pt idx="61">
                  <c:v>1409</c:v>
                </c:pt>
                <c:pt idx="62">
                  <c:v>1429</c:v>
                </c:pt>
                <c:pt idx="63">
                  <c:v>1356</c:v>
                </c:pt>
                <c:pt idx="64">
                  <c:v>1489</c:v>
                </c:pt>
                <c:pt idx="65">
                  <c:v>1379</c:v>
                </c:pt>
                <c:pt idx="66">
                  <c:v>1341</c:v>
                </c:pt>
                <c:pt idx="67">
                  <c:v>1392</c:v>
                </c:pt>
                <c:pt idx="68">
                  <c:v>1483</c:v>
                </c:pt>
                <c:pt idx="69">
                  <c:v>1355</c:v>
                </c:pt>
                <c:pt idx="70">
                  <c:v>1425</c:v>
                </c:pt>
                <c:pt idx="71">
                  <c:v>1335</c:v>
                </c:pt>
                <c:pt idx="72">
                  <c:v>1375</c:v>
                </c:pt>
                <c:pt idx="73">
                  <c:v>1456</c:v>
                </c:pt>
                <c:pt idx="74">
                  <c:v>1387</c:v>
                </c:pt>
                <c:pt idx="75">
                  <c:v>1368</c:v>
                </c:pt>
                <c:pt idx="76">
                  <c:v>1408</c:v>
                </c:pt>
                <c:pt idx="77">
                  <c:v>1357</c:v>
                </c:pt>
                <c:pt idx="78">
                  <c:v>1379</c:v>
                </c:pt>
                <c:pt idx="79">
                  <c:v>1380</c:v>
                </c:pt>
                <c:pt idx="80">
                  <c:v>1374</c:v>
                </c:pt>
                <c:pt idx="81">
                  <c:v>1361</c:v>
                </c:pt>
                <c:pt idx="82">
                  <c:v>1374</c:v>
                </c:pt>
                <c:pt idx="83">
                  <c:v>1369</c:v>
                </c:pt>
                <c:pt idx="84">
                  <c:v>1442</c:v>
                </c:pt>
                <c:pt idx="85">
                  <c:v>1358</c:v>
                </c:pt>
                <c:pt idx="86">
                  <c:v>1330</c:v>
                </c:pt>
                <c:pt idx="87">
                  <c:v>1325</c:v>
                </c:pt>
                <c:pt idx="88">
                  <c:v>1392</c:v>
                </c:pt>
                <c:pt idx="89">
                  <c:v>1413</c:v>
                </c:pt>
                <c:pt idx="90">
                  <c:v>1419</c:v>
                </c:pt>
                <c:pt idx="91">
                  <c:v>1351</c:v>
                </c:pt>
                <c:pt idx="92">
                  <c:v>1395</c:v>
                </c:pt>
                <c:pt idx="93">
                  <c:v>1356</c:v>
                </c:pt>
                <c:pt idx="94">
                  <c:v>1416</c:v>
                </c:pt>
                <c:pt idx="95">
                  <c:v>1466</c:v>
                </c:pt>
                <c:pt idx="96">
                  <c:v>1379</c:v>
                </c:pt>
                <c:pt idx="97">
                  <c:v>1410</c:v>
                </c:pt>
                <c:pt idx="98">
                  <c:v>1391</c:v>
                </c:pt>
                <c:pt idx="99">
                  <c:v>1412</c:v>
                </c:pt>
                <c:pt idx="100">
                  <c:v>1402</c:v>
                </c:pt>
                <c:pt idx="101">
                  <c:v>1430</c:v>
                </c:pt>
                <c:pt idx="102">
                  <c:v>1342</c:v>
                </c:pt>
                <c:pt idx="103">
                  <c:v>1394</c:v>
                </c:pt>
                <c:pt idx="104">
                  <c:v>1435</c:v>
                </c:pt>
                <c:pt idx="105">
                  <c:v>1432</c:v>
                </c:pt>
                <c:pt idx="106">
                  <c:v>1394</c:v>
                </c:pt>
                <c:pt idx="107">
                  <c:v>1347</c:v>
                </c:pt>
                <c:pt idx="108">
                  <c:v>1358</c:v>
                </c:pt>
                <c:pt idx="109">
                  <c:v>1379</c:v>
                </c:pt>
                <c:pt idx="110">
                  <c:v>1370</c:v>
                </c:pt>
                <c:pt idx="111">
                  <c:v>1380</c:v>
                </c:pt>
                <c:pt idx="112">
                  <c:v>1460</c:v>
                </c:pt>
                <c:pt idx="113">
                  <c:v>1383</c:v>
                </c:pt>
                <c:pt idx="114">
                  <c:v>1373</c:v>
                </c:pt>
                <c:pt idx="115">
                  <c:v>1363</c:v>
                </c:pt>
                <c:pt idx="116">
                  <c:v>1363</c:v>
                </c:pt>
                <c:pt idx="117">
                  <c:v>1436</c:v>
                </c:pt>
                <c:pt idx="118">
                  <c:v>1406</c:v>
                </c:pt>
                <c:pt idx="119">
                  <c:v>1417</c:v>
                </c:pt>
                <c:pt idx="120">
                  <c:v>1428</c:v>
                </c:pt>
                <c:pt idx="121">
                  <c:v>1429</c:v>
                </c:pt>
                <c:pt idx="122">
                  <c:v>1399</c:v>
                </c:pt>
                <c:pt idx="123">
                  <c:v>1479</c:v>
                </c:pt>
                <c:pt idx="124">
                  <c:v>1349</c:v>
                </c:pt>
                <c:pt idx="125">
                  <c:v>1351</c:v>
                </c:pt>
                <c:pt idx="126">
                  <c:v>1461</c:v>
                </c:pt>
                <c:pt idx="127">
                  <c:v>1412</c:v>
                </c:pt>
                <c:pt idx="128">
                  <c:v>1342</c:v>
                </c:pt>
                <c:pt idx="129">
                  <c:v>1412</c:v>
                </c:pt>
                <c:pt idx="130">
                  <c:v>1472</c:v>
                </c:pt>
                <c:pt idx="131">
                  <c:v>1442</c:v>
                </c:pt>
                <c:pt idx="132">
                  <c:v>1352</c:v>
                </c:pt>
                <c:pt idx="133">
                  <c:v>1324</c:v>
                </c:pt>
                <c:pt idx="134">
                  <c:v>1364</c:v>
                </c:pt>
                <c:pt idx="135">
                  <c:v>1434</c:v>
                </c:pt>
                <c:pt idx="136">
                  <c:v>1434</c:v>
                </c:pt>
                <c:pt idx="137">
                  <c:v>1305</c:v>
                </c:pt>
                <c:pt idx="138">
                  <c:v>1425</c:v>
                </c:pt>
                <c:pt idx="139">
                  <c:v>1336</c:v>
                </c:pt>
                <c:pt idx="140">
                  <c:v>1347</c:v>
                </c:pt>
                <c:pt idx="141">
                  <c:v>1407</c:v>
                </c:pt>
                <c:pt idx="142">
                  <c:v>1418</c:v>
                </c:pt>
                <c:pt idx="143">
                  <c:v>1449</c:v>
                </c:pt>
                <c:pt idx="144">
                  <c:v>1460</c:v>
                </c:pt>
                <c:pt idx="145">
                  <c:v>1350</c:v>
                </c:pt>
                <c:pt idx="146">
                  <c:v>1460</c:v>
                </c:pt>
                <c:pt idx="147">
                  <c:v>1371</c:v>
                </c:pt>
                <c:pt idx="148">
                  <c:v>1391</c:v>
                </c:pt>
                <c:pt idx="149">
                  <c:v>1362</c:v>
                </c:pt>
                <c:pt idx="150">
                  <c:v>1352</c:v>
                </c:pt>
                <c:pt idx="151">
                  <c:v>1404</c:v>
                </c:pt>
                <c:pt idx="152">
                  <c:v>1364</c:v>
                </c:pt>
                <c:pt idx="153">
                  <c:v>1414</c:v>
                </c:pt>
                <c:pt idx="154">
                  <c:v>1404</c:v>
                </c:pt>
                <c:pt idx="155">
                  <c:v>1344</c:v>
                </c:pt>
                <c:pt idx="156">
                  <c:v>1415</c:v>
                </c:pt>
                <c:pt idx="157">
                  <c:v>1346</c:v>
                </c:pt>
                <c:pt idx="158">
                  <c:v>1326</c:v>
                </c:pt>
                <c:pt idx="159">
                  <c:v>1447</c:v>
                </c:pt>
                <c:pt idx="160">
                  <c:v>1367</c:v>
                </c:pt>
                <c:pt idx="161">
                  <c:v>1509</c:v>
                </c:pt>
                <c:pt idx="162">
                  <c:v>1329</c:v>
                </c:pt>
                <c:pt idx="163">
                  <c:v>1430</c:v>
                </c:pt>
                <c:pt idx="164">
                  <c:v>1391</c:v>
                </c:pt>
                <c:pt idx="165">
                  <c:v>1363</c:v>
                </c:pt>
                <c:pt idx="166">
                  <c:v>1423</c:v>
                </c:pt>
                <c:pt idx="167">
                  <c:v>1463</c:v>
                </c:pt>
                <c:pt idx="168">
                  <c:v>1381</c:v>
                </c:pt>
                <c:pt idx="169">
                  <c:v>1453</c:v>
                </c:pt>
                <c:pt idx="170">
                  <c:v>1344</c:v>
                </c:pt>
                <c:pt idx="171">
                  <c:v>1434</c:v>
                </c:pt>
                <c:pt idx="172">
                  <c:v>1375</c:v>
                </c:pt>
                <c:pt idx="173">
                  <c:v>1446</c:v>
                </c:pt>
                <c:pt idx="174">
                  <c:v>1326</c:v>
                </c:pt>
                <c:pt idx="175">
                  <c:v>1351</c:v>
                </c:pt>
                <c:pt idx="176">
                  <c:v>1383</c:v>
                </c:pt>
                <c:pt idx="177">
                  <c:v>1445</c:v>
                </c:pt>
                <c:pt idx="178">
                  <c:v>1336</c:v>
                </c:pt>
                <c:pt idx="179">
                  <c:v>1419</c:v>
                </c:pt>
                <c:pt idx="180">
                  <c:v>1364</c:v>
                </c:pt>
                <c:pt idx="181">
                  <c:v>1406</c:v>
                </c:pt>
                <c:pt idx="182">
                  <c:v>1416</c:v>
                </c:pt>
                <c:pt idx="183">
                  <c:v>1347</c:v>
                </c:pt>
                <c:pt idx="184">
                  <c:v>1348</c:v>
                </c:pt>
                <c:pt idx="185">
                  <c:v>1369</c:v>
                </c:pt>
                <c:pt idx="186">
                  <c:v>1363</c:v>
                </c:pt>
                <c:pt idx="187">
                  <c:v>1393</c:v>
                </c:pt>
                <c:pt idx="188">
                  <c:v>1404</c:v>
                </c:pt>
                <c:pt idx="189">
                  <c:v>1385</c:v>
                </c:pt>
                <c:pt idx="190">
                  <c:v>1375</c:v>
                </c:pt>
                <c:pt idx="191">
                  <c:v>1425</c:v>
                </c:pt>
                <c:pt idx="192">
                  <c:v>1365</c:v>
                </c:pt>
                <c:pt idx="193">
                  <c:v>1415</c:v>
                </c:pt>
                <c:pt idx="194">
                  <c:v>1358</c:v>
                </c:pt>
                <c:pt idx="195">
                  <c:v>1358</c:v>
                </c:pt>
                <c:pt idx="196">
                  <c:v>1349</c:v>
                </c:pt>
                <c:pt idx="197">
                  <c:v>1414</c:v>
                </c:pt>
                <c:pt idx="198">
                  <c:v>1417</c:v>
                </c:pt>
                <c:pt idx="199">
                  <c:v>1388</c:v>
                </c:pt>
                <c:pt idx="200">
                  <c:v>1370</c:v>
                </c:pt>
                <c:pt idx="201">
                  <c:v>1373</c:v>
                </c:pt>
                <c:pt idx="202">
                  <c:v>1383</c:v>
                </c:pt>
                <c:pt idx="203">
                  <c:v>1343</c:v>
                </c:pt>
                <c:pt idx="204">
                  <c:v>1384</c:v>
                </c:pt>
                <c:pt idx="205">
                  <c:v>1386</c:v>
                </c:pt>
                <c:pt idx="206">
                  <c:v>1369</c:v>
                </c:pt>
                <c:pt idx="207">
                  <c:v>1362</c:v>
                </c:pt>
                <c:pt idx="208">
                  <c:v>1383</c:v>
                </c:pt>
                <c:pt idx="209">
                  <c:v>1384</c:v>
                </c:pt>
                <c:pt idx="210">
                  <c:v>1344</c:v>
                </c:pt>
                <c:pt idx="211">
                  <c:v>1375</c:v>
                </c:pt>
                <c:pt idx="212">
                  <c:v>1370</c:v>
                </c:pt>
                <c:pt idx="213">
                  <c:v>1381</c:v>
                </c:pt>
                <c:pt idx="214">
                  <c:v>1446</c:v>
                </c:pt>
                <c:pt idx="215">
                  <c:v>1379</c:v>
                </c:pt>
                <c:pt idx="216">
                  <c:v>1410</c:v>
                </c:pt>
                <c:pt idx="217">
                  <c:v>1390</c:v>
                </c:pt>
                <c:pt idx="218">
                  <c:v>1361</c:v>
                </c:pt>
                <c:pt idx="219">
                  <c:v>1406</c:v>
                </c:pt>
                <c:pt idx="220">
                  <c:v>1362</c:v>
                </c:pt>
                <c:pt idx="221">
                  <c:v>1403</c:v>
                </c:pt>
                <c:pt idx="222">
                  <c:v>1385</c:v>
                </c:pt>
                <c:pt idx="223">
                  <c:v>1385</c:v>
                </c:pt>
                <c:pt idx="224">
                  <c:v>1386</c:v>
                </c:pt>
                <c:pt idx="225">
                  <c:v>1427</c:v>
                </c:pt>
                <c:pt idx="226">
                  <c:v>1358</c:v>
                </c:pt>
                <c:pt idx="227">
                  <c:v>1469</c:v>
                </c:pt>
                <c:pt idx="228">
                  <c:v>1369</c:v>
                </c:pt>
                <c:pt idx="229">
                  <c:v>1399</c:v>
                </c:pt>
                <c:pt idx="230">
                  <c:v>1411</c:v>
                </c:pt>
                <c:pt idx="231">
                  <c:v>1411</c:v>
                </c:pt>
                <c:pt idx="232">
                  <c:v>1411</c:v>
                </c:pt>
                <c:pt idx="233">
                  <c:v>1412</c:v>
                </c:pt>
                <c:pt idx="234">
                  <c:v>1372</c:v>
                </c:pt>
                <c:pt idx="235">
                  <c:v>1422</c:v>
                </c:pt>
                <c:pt idx="236">
                  <c:v>1363</c:v>
                </c:pt>
                <c:pt idx="237">
                  <c:v>1433</c:v>
                </c:pt>
                <c:pt idx="238">
                  <c:v>1404</c:v>
                </c:pt>
                <c:pt idx="239">
                  <c:v>1414</c:v>
                </c:pt>
                <c:pt idx="240">
                  <c:v>1454</c:v>
                </c:pt>
                <c:pt idx="241">
                  <c:v>1415</c:v>
                </c:pt>
                <c:pt idx="242">
                  <c:v>1415</c:v>
                </c:pt>
                <c:pt idx="243">
                  <c:v>1356</c:v>
                </c:pt>
                <c:pt idx="244">
                  <c:v>1367</c:v>
                </c:pt>
                <c:pt idx="245">
                  <c:v>1437</c:v>
                </c:pt>
                <c:pt idx="246">
                  <c:v>1358</c:v>
                </c:pt>
                <c:pt idx="247">
                  <c:v>1390</c:v>
                </c:pt>
                <c:pt idx="248">
                  <c:v>1400</c:v>
                </c:pt>
                <c:pt idx="249">
                  <c:v>1482</c:v>
                </c:pt>
                <c:pt idx="250">
                  <c:v>1392</c:v>
                </c:pt>
                <c:pt idx="251">
                  <c:v>1423</c:v>
                </c:pt>
                <c:pt idx="252">
                  <c:v>1423</c:v>
                </c:pt>
                <c:pt idx="253">
                  <c:v>1354</c:v>
                </c:pt>
                <c:pt idx="254">
                  <c:v>1414</c:v>
                </c:pt>
                <c:pt idx="255">
                  <c:v>1404</c:v>
                </c:pt>
                <c:pt idx="256">
                  <c:v>1375</c:v>
                </c:pt>
                <c:pt idx="257">
                  <c:v>1346</c:v>
                </c:pt>
                <c:pt idx="258">
                  <c:v>1446</c:v>
                </c:pt>
                <c:pt idx="259">
                  <c:v>1386</c:v>
                </c:pt>
                <c:pt idx="260">
                  <c:v>1446</c:v>
                </c:pt>
                <c:pt idx="261">
                  <c:v>1406</c:v>
                </c:pt>
                <c:pt idx="262">
                  <c:v>1416</c:v>
                </c:pt>
                <c:pt idx="263">
                  <c:v>1346</c:v>
                </c:pt>
                <c:pt idx="264">
                  <c:v>1396</c:v>
                </c:pt>
                <c:pt idx="265">
                  <c:v>1497</c:v>
                </c:pt>
                <c:pt idx="266">
                  <c:v>1379</c:v>
                </c:pt>
                <c:pt idx="267">
                  <c:v>1359</c:v>
                </c:pt>
                <c:pt idx="268">
                  <c:v>1379</c:v>
                </c:pt>
                <c:pt idx="269">
                  <c:v>1390</c:v>
                </c:pt>
                <c:pt idx="270">
                  <c:v>1370</c:v>
                </c:pt>
                <c:pt idx="271">
                  <c:v>1391</c:v>
                </c:pt>
                <c:pt idx="272">
                  <c:v>1422</c:v>
                </c:pt>
                <c:pt idx="273">
                  <c:v>1382</c:v>
                </c:pt>
                <c:pt idx="274">
                  <c:v>1442</c:v>
                </c:pt>
                <c:pt idx="275">
                  <c:v>1392</c:v>
                </c:pt>
                <c:pt idx="276">
                  <c:v>1413</c:v>
                </c:pt>
                <c:pt idx="277">
                  <c:v>1373</c:v>
                </c:pt>
                <c:pt idx="278">
                  <c:v>1453</c:v>
                </c:pt>
                <c:pt idx="279">
                  <c:v>1384</c:v>
                </c:pt>
                <c:pt idx="280">
                  <c:v>1414</c:v>
                </c:pt>
                <c:pt idx="281">
                  <c:v>1415</c:v>
                </c:pt>
                <c:pt idx="282">
                  <c:v>1425</c:v>
                </c:pt>
                <c:pt idx="283">
                  <c:v>1406</c:v>
                </c:pt>
                <c:pt idx="284">
                  <c:v>1427</c:v>
                </c:pt>
                <c:pt idx="285">
                  <c:v>1457</c:v>
                </c:pt>
                <c:pt idx="286">
                  <c:v>1387</c:v>
                </c:pt>
                <c:pt idx="287">
                  <c:v>1367</c:v>
                </c:pt>
                <c:pt idx="288">
                  <c:v>1378</c:v>
                </c:pt>
                <c:pt idx="289">
                  <c:v>1379</c:v>
                </c:pt>
                <c:pt idx="290">
                  <c:v>1400</c:v>
                </c:pt>
                <c:pt idx="291">
                  <c:v>1421</c:v>
                </c:pt>
                <c:pt idx="292">
                  <c:v>1402</c:v>
                </c:pt>
                <c:pt idx="293">
                  <c:v>1427</c:v>
                </c:pt>
                <c:pt idx="294">
                  <c:v>1398</c:v>
                </c:pt>
                <c:pt idx="295">
                  <c:v>1340</c:v>
                </c:pt>
                <c:pt idx="296">
                  <c:v>1390</c:v>
                </c:pt>
                <c:pt idx="297">
                  <c:v>1371</c:v>
                </c:pt>
                <c:pt idx="298">
                  <c:v>1411</c:v>
                </c:pt>
                <c:pt idx="299">
                  <c:v>1382</c:v>
                </c:pt>
                <c:pt idx="300">
                  <c:v>1393</c:v>
                </c:pt>
                <c:pt idx="301">
                  <c:v>1354</c:v>
                </c:pt>
                <c:pt idx="302">
                  <c:v>1395</c:v>
                </c:pt>
                <c:pt idx="303">
                  <c:v>1364</c:v>
                </c:pt>
                <c:pt idx="304">
                  <c:v>1367</c:v>
                </c:pt>
                <c:pt idx="305">
                  <c:v>1359</c:v>
                </c:pt>
                <c:pt idx="306">
                  <c:v>1359</c:v>
                </c:pt>
                <c:pt idx="307">
                  <c:v>1370</c:v>
                </c:pt>
                <c:pt idx="308">
                  <c:v>1370</c:v>
                </c:pt>
                <c:pt idx="309">
                  <c:v>1363</c:v>
                </c:pt>
                <c:pt idx="310">
                  <c:v>1404</c:v>
                </c:pt>
                <c:pt idx="311">
                  <c:v>1476</c:v>
                </c:pt>
                <c:pt idx="312">
                  <c:v>1427</c:v>
                </c:pt>
                <c:pt idx="313">
                  <c:v>1420</c:v>
                </c:pt>
                <c:pt idx="314">
                  <c:v>1402</c:v>
                </c:pt>
                <c:pt idx="315">
                  <c:v>1402</c:v>
                </c:pt>
                <c:pt idx="316">
                  <c:v>1422</c:v>
                </c:pt>
                <c:pt idx="317">
                  <c:v>1354</c:v>
                </c:pt>
                <c:pt idx="318">
                  <c:v>1464</c:v>
                </c:pt>
                <c:pt idx="319">
                  <c:v>1395</c:v>
                </c:pt>
                <c:pt idx="320">
                  <c:v>1365</c:v>
                </c:pt>
                <c:pt idx="321">
                  <c:v>1348</c:v>
                </c:pt>
                <c:pt idx="322">
                  <c:v>1449</c:v>
                </c:pt>
                <c:pt idx="323">
                  <c:v>1360</c:v>
                </c:pt>
                <c:pt idx="324">
                  <c:v>1460</c:v>
                </c:pt>
                <c:pt idx="325">
                  <c:v>1372</c:v>
                </c:pt>
                <c:pt idx="326">
                  <c:v>1473</c:v>
                </c:pt>
                <c:pt idx="327">
                  <c:v>1423</c:v>
                </c:pt>
                <c:pt idx="328">
                  <c:v>1384</c:v>
                </c:pt>
                <c:pt idx="329">
                  <c:v>1386</c:v>
                </c:pt>
                <c:pt idx="330">
                  <c:v>1366</c:v>
                </c:pt>
                <c:pt idx="331">
                  <c:v>1356</c:v>
                </c:pt>
                <c:pt idx="332">
                  <c:v>1427</c:v>
                </c:pt>
                <c:pt idx="333">
                  <c:v>1407</c:v>
                </c:pt>
                <c:pt idx="334">
                  <c:v>1390</c:v>
                </c:pt>
                <c:pt idx="335">
                  <c:v>1370</c:v>
                </c:pt>
                <c:pt idx="336">
                  <c:v>1355</c:v>
                </c:pt>
                <c:pt idx="337">
                  <c:v>1337</c:v>
                </c:pt>
                <c:pt idx="338">
                  <c:v>1447</c:v>
                </c:pt>
                <c:pt idx="339">
                  <c:v>1384</c:v>
                </c:pt>
                <c:pt idx="340">
                  <c:v>1374</c:v>
                </c:pt>
                <c:pt idx="341">
                  <c:v>1356</c:v>
                </c:pt>
                <c:pt idx="342">
                  <c:v>1436</c:v>
                </c:pt>
                <c:pt idx="343">
                  <c:v>1417</c:v>
                </c:pt>
                <c:pt idx="344">
                  <c:v>1389</c:v>
                </c:pt>
                <c:pt idx="345">
                  <c:v>1359</c:v>
                </c:pt>
                <c:pt idx="346">
                  <c:v>1471</c:v>
                </c:pt>
                <c:pt idx="347">
                  <c:v>1473</c:v>
                </c:pt>
                <c:pt idx="348">
                  <c:v>1459</c:v>
                </c:pt>
                <c:pt idx="349">
                  <c:v>1402</c:v>
                </c:pt>
                <c:pt idx="350">
                  <c:v>1362</c:v>
                </c:pt>
                <c:pt idx="351">
                  <c:v>1474</c:v>
                </c:pt>
                <c:pt idx="352">
                  <c:v>1398</c:v>
                </c:pt>
                <c:pt idx="353">
                  <c:v>1354</c:v>
                </c:pt>
                <c:pt idx="354">
                  <c:v>1366</c:v>
                </c:pt>
                <c:pt idx="355">
                  <c:v>1389</c:v>
                </c:pt>
                <c:pt idx="356">
                  <c:v>1361</c:v>
                </c:pt>
                <c:pt idx="357">
                  <c:v>1412</c:v>
                </c:pt>
                <c:pt idx="358">
                  <c:v>1377</c:v>
                </c:pt>
                <c:pt idx="359">
                  <c:v>1427</c:v>
                </c:pt>
                <c:pt idx="360">
                  <c:v>1388</c:v>
                </c:pt>
                <c:pt idx="361">
                  <c:v>1359</c:v>
                </c:pt>
                <c:pt idx="362">
                  <c:v>1360</c:v>
                </c:pt>
                <c:pt idx="363">
                  <c:v>1350</c:v>
                </c:pt>
                <c:pt idx="364">
                  <c:v>1361</c:v>
                </c:pt>
                <c:pt idx="365">
                  <c:v>1421</c:v>
                </c:pt>
                <c:pt idx="366">
                  <c:v>1412</c:v>
                </c:pt>
                <c:pt idx="367">
                  <c:v>1352</c:v>
                </c:pt>
                <c:pt idx="368">
                  <c:v>1364</c:v>
                </c:pt>
                <c:pt idx="369">
                  <c:v>1375</c:v>
                </c:pt>
                <c:pt idx="370">
                  <c:v>1365</c:v>
                </c:pt>
                <c:pt idx="371">
                  <c:v>1396</c:v>
                </c:pt>
                <c:pt idx="372">
                  <c:v>1457</c:v>
                </c:pt>
                <c:pt idx="373">
                  <c:v>1417</c:v>
                </c:pt>
                <c:pt idx="374">
                  <c:v>1417</c:v>
                </c:pt>
                <c:pt idx="375">
                  <c:v>1418</c:v>
                </c:pt>
                <c:pt idx="376">
                  <c:v>1408</c:v>
                </c:pt>
                <c:pt idx="377">
                  <c:v>1388</c:v>
                </c:pt>
                <c:pt idx="378">
                  <c:v>1398</c:v>
                </c:pt>
                <c:pt idx="379">
                  <c:v>1389</c:v>
                </c:pt>
                <c:pt idx="380">
                  <c:v>1349</c:v>
                </c:pt>
                <c:pt idx="381">
                  <c:v>1399</c:v>
                </c:pt>
                <c:pt idx="382">
                  <c:v>1400</c:v>
                </c:pt>
                <c:pt idx="383">
                  <c:v>1400</c:v>
                </c:pt>
                <c:pt idx="384">
                  <c:v>1400</c:v>
                </c:pt>
                <c:pt idx="385">
                  <c:v>1381</c:v>
                </c:pt>
                <c:pt idx="386">
                  <c:v>1381</c:v>
                </c:pt>
                <c:pt idx="387">
                  <c:v>1431</c:v>
                </c:pt>
                <c:pt idx="388">
                  <c:v>1362</c:v>
                </c:pt>
                <c:pt idx="389">
                  <c:v>1393</c:v>
                </c:pt>
                <c:pt idx="390">
                  <c:v>1403</c:v>
                </c:pt>
                <c:pt idx="391">
                  <c:v>1383</c:v>
                </c:pt>
                <c:pt idx="392">
                  <c:v>1373</c:v>
                </c:pt>
                <c:pt idx="393">
                  <c:v>1393</c:v>
                </c:pt>
                <c:pt idx="394">
                  <c:v>1393</c:v>
                </c:pt>
                <c:pt idx="395">
                  <c:v>1374</c:v>
                </c:pt>
                <c:pt idx="396">
                  <c:v>1444</c:v>
                </c:pt>
                <c:pt idx="397">
                  <c:v>1384</c:v>
                </c:pt>
                <c:pt idx="398">
                  <c:v>1335</c:v>
                </c:pt>
                <c:pt idx="399">
                  <c:v>1415</c:v>
                </c:pt>
                <c:pt idx="400">
                  <c:v>1426</c:v>
                </c:pt>
                <c:pt idx="401">
                  <c:v>1357</c:v>
                </c:pt>
                <c:pt idx="402">
                  <c:v>1437</c:v>
                </c:pt>
                <c:pt idx="403">
                  <c:v>1387</c:v>
                </c:pt>
                <c:pt idx="404">
                  <c:v>1467</c:v>
                </c:pt>
                <c:pt idx="405">
                  <c:v>1378</c:v>
                </c:pt>
                <c:pt idx="406">
                  <c:v>1448</c:v>
                </c:pt>
                <c:pt idx="407">
                  <c:v>1368</c:v>
                </c:pt>
                <c:pt idx="408">
                  <c:v>1449</c:v>
                </c:pt>
                <c:pt idx="409">
                  <c:v>1399</c:v>
                </c:pt>
                <c:pt idx="410">
                  <c:v>1390</c:v>
                </c:pt>
                <c:pt idx="411">
                  <c:v>1440</c:v>
                </c:pt>
                <c:pt idx="412">
                  <c:v>1350</c:v>
                </c:pt>
                <c:pt idx="413">
                  <c:v>1311</c:v>
                </c:pt>
                <c:pt idx="414">
                  <c:v>1341</c:v>
                </c:pt>
                <c:pt idx="415">
                  <c:v>1422</c:v>
                </c:pt>
                <c:pt idx="416">
                  <c:v>1422</c:v>
                </c:pt>
                <c:pt idx="417">
                  <c:v>1394</c:v>
                </c:pt>
                <c:pt idx="418">
                  <c:v>1404</c:v>
                </c:pt>
                <c:pt idx="419">
                  <c:v>1355</c:v>
                </c:pt>
                <c:pt idx="420">
                  <c:v>1386</c:v>
                </c:pt>
                <c:pt idx="421">
                  <c:v>1347</c:v>
                </c:pt>
                <c:pt idx="422">
                  <c:v>1397</c:v>
                </c:pt>
                <c:pt idx="423">
                  <c:v>1387</c:v>
                </c:pt>
                <c:pt idx="424">
                  <c:v>1508</c:v>
                </c:pt>
                <c:pt idx="425">
                  <c:v>1408</c:v>
                </c:pt>
                <c:pt idx="426">
                  <c:v>1418</c:v>
                </c:pt>
                <c:pt idx="427">
                  <c:v>1458</c:v>
                </c:pt>
                <c:pt idx="428">
                  <c:v>1389</c:v>
                </c:pt>
                <c:pt idx="429">
                  <c:v>1370</c:v>
                </c:pt>
                <c:pt idx="430">
                  <c:v>1371</c:v>
                </c:pt>
                <c:pt idx="431">
                  <c:v>1421</c:v>
                </c:pt>
                <c:pt idx="432">
                  <c:v>1464</c:v>
                </c:pt>
                <c:pt idx="433">
                  <c:v>1394</c:v>
                </c:pt>
                <c:pt idx="434">
                  <c:v>1426</c:v>
                </c:pt>
                <c:pt idx="435">
                  <c:v>1366</c:v>
                </c:pt>
                <c:pt idx="436">
                  <c:v>1430</c:v>
                </c:pt>
                <c:pt idx="437">
                  <c:v>1415</c:v>
                </c:pt>
                <c:pt idx="438">
                  <c:v>1380</c:v>
                </c:pt>
                <c:pt idx="439">
                  <c:v>1353</c:v>
                </c:pt>
                <c:pt idx="440">
                  <c:v>1396</c:v>
                </c:pt>
                <c:pt idx="441">
                  <c:v>1357</c:v>
                </c:pt>
                <c:pt idx="442">
                  <c:v>1387</c:v>
                </c:pt>
                <c:pt idx="443">
                  <c:v>1382</c:v>
                </c:pt>
                <c:pt idx="444">
                  <c:v>1423</c:v>
                </c:pt>
                <c:pt idx="445">
                  <c:v>1338</c:v>
                </c:pt>
                <c:pt idx="446">
                  <c:v>1350</c:v>
                </c:pt>
                <c:pt idx="447">
                  <c:v>1351</c:v>
                </c:pt>
                <c:pt idx="448">
                  <c:v>1391</c:v>
                </c:pt>
                <c:pt idx="449">
                  <c:v>1382</c:v>
                </c:pt>
                <c:pt idx="450">
                  <c:v>1353</c:v>
                </c:pt>
                <c:pt idx="451">
                  <c:v>1375</c:v>
                </c:pt>
                <c:pt idx="452">
                  <c:v>1288</c:v>
                </c:pt>
                <c:pt idx="453">
                  <c:v>1348</c:v>
                </c:pt>
                <c:pt idx="454">
                  <c:v>1398</c:v>
                </c:pt>
                <c:pt idx="455">
                  <c:v>1348</c:v>
                </c:pt>
                <c:pt idx="456">
                  <c:v>1380</c:v>
                </c:pt>
                <c:pt idx="457">
                  <c:v>1401</c:v>
                </c:pt>
                <c:pt idx="458">
                  <c:v>1392</c:v>
                </c:pt>
                <c:pt idx="459">
                  <c:v>1393</c:v>
                </c:pt>
                <c:pt idx="460">
                  <c:v>1323</c:v>
                </c:pt>
                <c:pt idx="461">
                  <c:v>1384</c:v>
                </c:pt>
                <c:pt idx="462">
                  <c:v>1394</c:v>
                </c:pt>
                <c:pt idx="463">
                  <c:v>1370</c:v>
                </c:pt>
                <c:pt idx="464">
                  <c:v>1330</c:v>
                </c:pt>
                <c:pt idx="465">
                  <c:v>1370</c:v>
                </c:pt>
                <c:pt idx="466">
                  <c:v>1380</c:v>
                </c:pt>
                <c:pt idx="467">
                  <c:v>1374</c:v>
                </c:pt>
                <c:pt idx="468">
                  <c:v>1395</c:v>
                </c:pt>
                <c:pt idx="469">
                  <c:v>1416</c:v>
                </c:pt>
                <c:pt idx="470">
                  <c:v>1358</c:v>
                </c:pt>
                <c:pt idx="471">
                  <c:v>1369</c:v>
                </c:pt>
                <c:pt idx="472">
                  <c:v>1452</c:v>
                </c:pt>
                <c:pt idx="473">
                  <c:v>1374</c:v>
                </c:pt>
                <c:pt idx="474">
                  <c:v>1395</c:v>
                </c:pt>
                <c:pt idx="475">
                  <c:v>1345</c:v>
                </c:pt>
                <c:pt idx="476">
                  <c:v>1381</c:v>
                </c:pt>
                <c:pt idx="477">
                  <c:v>1363</c:v>
                </c:pt>
                <c:pt idx="478">
                  <c:v>1374</c:v>
                </c:pt>
                <c:pt idx="479">
                  <c:v>1378</c:v>
                </c:pt>
                <c:pt idx="480">
                  <c:v>1369</c:v>
                </c:pt>
                <c:pt idx="481">
                  <c:v>1420</c:v>
                </c:pt>
                <c:pt idx="482">
                  <c:v>1393</c:v>
                </c:pt>
                <c:pt idx="483">
                  <c:v>1356</c:v>
                </c:pt>
                <c:pt idx="484">
                  <c:v>1396</c:v>
                </c:pt>
                <c:pt idx="485">
                  <c:v>1368</c:v>
                </c:pt>
                <c:pt idx="486">
                  <c:v>1359</c:v>
                </c:pt>
                <c:pt idx="487">
                  <c:v>1461</c:v>
                </c:pt>
                <c:pt idx="488">
                  <c:v>1392</c:v>
                </c:pt>
                <c:pt idx="489">
                  <c:v>1413</c:v>
                </c:pt>
                <c:pt idx="490">
                  <c:v>1415</c:v>
                </c:pt>
                <c:pt idx="491">
                  <c:v>1415</c:v>
                </c:pt>
                <c:pt idx="492">
                  <c:v>1405</c:v>
                </c:pt>
                <c:pt idx="493">
                  <c:v>1405</c:v>
                </c:pt>
                <c:pt idx="494">
                  <c:v>1387</c:v>
                </c:pt>
                <c:pt idx="495">
                  <c:v>1438</c:v>
                </c:pt>
                <c:pt idx="496">
                  <c:v>1429</c:v>
                </c:pt>
                <c:pt idx="497">
                  <c:v>1419</c:v>
                </c:pt>
                <c:pt idx="498">
                  <c:v>1419</c:v>
                </c:pt>
                <c:pt idx="499">
                  <c:v>1400</c:v>
                </c:pt>
                <c:pt idx="500">
                  <c:v>1440</c:v>
                </c:pt>
                <c:pt idx="501">
                  <c:v>1371</c:v>
                </c:pt>
                <c:pt idx="502">
                  <c:v>1371</c:v>
                </c:pt>
                <c:pt idx="503">
                  <c:v>1401</c:v>
                </c:pt>
                <c:pt idx="504">
                  <c:v>1381</c:v>
                </c:pt>
                <c:pt idx="505">
                  <c:v>1422</c:v>
                </c:pt>
                <c:pt idx="506">
                  <c:v>1353</c:v>
                </c:pt>
                <c:pt idx="507">
                  <c:v>1414</c:v>
                </c:pt>
                <c:pt idx="508">
                  <c:v>1374</c:v>
                </c:pt>
                <c:pt idx="509">
                  <c:v>1434</c:v>
                </c:pt>
                <c:pt idx="510">
                  <c:v>1394</c:v>
                </c:pt>
                <c:pt idx="511">
                  <c:v>1375</c:v>
                </c:pt>
                <c:pt idx="512">
                  <c:v>1366</c:v>
                </c:pt>
                <c:pt idx="513">
                  <c:v>1376</c:v>
                </c:pt>
                <c:pt idx="514">
                  <c:v>1327</c:v>
                </c:pt>
                <c:pt idx="515">
                  <c:v>1398</c:v>
                </c:pt>
                <c:pt idx="516">
                  <c:v>1398</c:v>
                </c:pt>
                <c:pt idx="517">
                  <c:v>1418</c:v>
                </c:pt>
                <c:pt idx="518">
                  <c:v>1409</c:v>
                </c:pt>
                <c:pt idx="519">
                  <c:v>1420</c:v>
                </c:pt>
                <c:pt idx="520">
                  <c:v>1400</c:v>
                </c:pt>
                <c:pt idx="521">
                  <c:v>1400</c:v>
                </c:pt>
                <c:pt idx="522">
                  <c:v>1411</c:v>
                </c:pt>
                <c:pt idx="523">
                  <c:v>1371</c:v>
                </c:pt>
                <c:pt idx="524">
                  <c:v>1362</c:v>
                </c:pt>
                <c:pt idx="525">
                  <c:v>1393</c:v>
                </c:pt>
                <c:pt idx="526">
                  <c:v>1373</c:v>
                </c:pt>
                <c:pt idx="527">
                  <c:v>1433</c:v>
                </c:pt>
                <c:pt idx="528">
                  <c:v>1413</c:v>
                </c:pt>
                <c:pt idx="529">
                  <c:v>1373</c:v>
                </c:pt>
                <c:pt idx="530">
                  <c:v>1463</c:v>
                </c:pt>
                <c:pt idx="531">
                  <c:v>1404</c:v>
                </c:pt>
                <c:pt idx="532">
                  <c:v>1435</c:v>
                </c:pt>
                <c:pt idx="533">
                  <c:v>1365</c:v>
                </c:pt>
                <c:pt idx="534">
                  <c:v>1405</c:v>
                </c:pt>
                <c:pt idx="535">
                  <c:v>1376</c:v>
                </c:pt>
                <c:pt idx="536">
                  <c:v>1396</c:v>
                </c:pt>
                <c:pt idx="537">
                  <c:v>1376</c:v>
                </c:pt>
                <c:pt idx="538">
                  <c:v>1367</c:v>
                </c:pt>
                <c:pt idx="539">
                  <c:v>1368</c:v>
                </c:pt>
                <c:pt idx="540">
                  <c:v>1418</c:v>
                </c:pt>
                <c:pt idx="541">
                  <c:v>1389</c:v>
                </c:pt>
                <c:pt idx="542">
                  <c:v>1419</c:v>
                </c:pt>
                <c:pt idx="543">
                  <c:v>1409</c:v>
                </c:pt>
                <c:pt idx="544">
                  <c:v>1419</c:v>
                </c:pt>
                <c:pt idx="545">
                  <c:v>1409</c:v>
                </c:pt>
                <c:pt idx="546">
                  <c:v>1380</c:v>
                </c:pt>
                <c:pt idx="547">
                  <c:v>1430</c:v>
                </c:pt>
                <c:pt idx="548">
                  <c:v>1380</c:v>
                </c:pt>
                <c:pt idx="549">
                  <c:v>1381</c:v>
                </c:pt>
                <c:pt idx="550">
                  <c:v>1372</c:v>
                </c:pt>
                <c:pt idx="551">
                  <c:v>1372</c:v>
                </c:pt>
                <c:pt idx="552">
                  <c:v>1362</c:v>
                </c:pt>
                <c:pt idx="553">
                  <c:v>1412</c:v>
                </c:pt>
                <c:pt idx="554">
                  <c:v>1373</c:v>
                </c:pt>
                <c:pt idx="555">
                  <c:v>1393</c:v>
                </c:pt>
                <c:pt idx="556">
                  <c:v>1394</c:v>
                </c:pt>
                <c:pt idx="557">
                  <c:v>1415</c:v>
                </c:pt>
                <c:pt idx="558">
                  <c:v>1407</c:v>
                </c:pt>
                <c:pt idx="559">
                  <c:v>1397</c:v>
                </c:pt>
                <c:pt idx="560">
                  <c:v>1478</c:v>
                </c:pt>
                <c:pt idx="561">
                  <c:v>1418</c:v>
                </c:pt>
                <c:pt idx="562">
                  <c:v>1350</c:v>
                </c:pt>
                <c:pt idx="563">
                  <c:v>1430</c:v>
                </c:pt>
                <c:pt idx="564">
                  <c:v>1381</c:v>
                </c:pt>
                <c:pt idx="565">
                  <c:v>1421</c:v>
                </c:pt>
                <c:pt idx="566">
                  <c:v>1383</c:v>
                </c:pt>
                <c:pt idx="567">
                  <c:v>1403</c:v>
                </c:pt>
                <c:pt idx="568">
                  <c:v>1383</c:v>
                </c:pt>
                <c:pt idx="569">
                  <c:v>1426</c:v>
                </c:pt>
                <c:pt idx="570">
                  <c:v>1407</c:v>
                </c:pt>
                <c:pt idx="571">
                  <c:v>1363</c:v>
                </c:pt>
                <c:pt idx="572">
                  <c:v>1397</c:v>
                </c:pt>
                <c:pt idx="573">
                  <c:v>1377</c:v>
                </c:pt>
                <c:pt idx="574">
                  <c:v>1370</c:v>
                </c:pt>
                <c:pt idx="575">
                  <c:v>1380</c:v>
                </c:pt>
                <c:pt idx="576">
                  <c:v>1315</c:v>
                </c:pt>
                <c:pt idx="577">
                  <c:v>1346</c:v>
                </c:pt>
                <c:pt idx="578">
                  <c:v>1336</c:v>
                </c:pt>
                <c:pt idx="579">
                  <c:v>1377</c:v>
                </c:pt>
                <c:pt idx="580">
                  <c:v>1387</c:v>
                </c:pt>
                <c:pt idx="581">
                  <c:v>1358</c:v>
                </c:pt>
                <c:pt idx="582">
                  <c:v>1338</c:v>
                </c:pt>
                <c:pt idx="583">
                  <c:v>1299</c:v>
                </c:pt>
                <c:pt idx="584">
                  <c:v>1319</c:v>
                </c:pt>
                <c:pt idx="585">
                  <c:v>1391</c:v>
                </c:pt>
                <c:pt idx="586">
                  <c:v>1282</c:v>
                </c:pt>
                <c:pt idx="587">
                  <c:v>1362</c:v>
                </c:pt>
                <c:pt idx="588">
                  <c:v>1352</c:v>
                </c:pt>
                <c:pt idx="589">
                  <c:v>1374</c:v>
                </c:pt>
                <c:pt idx="590">
                  <c:v>1325</c:v>
                </c:pt>
                <c:pt idx="591">
                  <c:v>1356</c:v>
                </c:pt>
                <c:pt idx="592">
                  <c:v>1266</c:v>
                </c:pt>
                <c:pt idx="593">
                  <c:v>1388</c:v>
                </c:pt>
                <c:pt idx="594">
                  <c:v>1358</c:v>
                </c:pt>
                <c:pt idx="595">
                  <c:v>1390</c:v>
                </c:pt>
                <c:pt idx="596">
                  <c:v>1370</c:v>
                </c:pt>
                <c:pt idx="597">
                  <c:v>1391</c:v>
                </c:pt>
                <c:pt idx="598">
                  <c:v>1340</c:v>
                </c:pt>
                <c:pt idx="599">
                  <c:v>1332</c:v>
                </c:pt>
                <c:pt idx="600">
                  <c:v>1363</c:v>
                </c:pt>
                <c:pt idx="601">
                  <c:v>1374</c:v>
                </c:pt>
                <c:pt idx="602">
                  <c:v>1364</c:v>
                </c:pt>
                <c:pt idx="603">
                  <c:v>1386</c:v>
                </c:pt>
                <c:pt idx="604">
                  <c:v>1367</c:v>
                </c:pt>
                <c:pt idx="605">
                  <c:v>1368</c:v>
                </c:pt>
                <c:pt idx="606">
                  <c:v>1358</c:v>
                </c:pt>
                <c:pt idx="607">
                  <c:v>1390</c:v>
                </c:pt>
                <c:pt idx="608">
                  <c:v>1341</c:v>
                </c:pt>
                <c:pt idx="609">
                  <c:v>1341</c:v>
                </c:pt>
                <c:pt idx="610">
                  <c:v>1352</c:v>
                </c:pt>
                <c:pt idx="611">
                  <c:v>1355</c:v>
                </c:pt>
                <c:pt idx="612">
                  <c:v>1358</c:v>
                </c:pt>
                <c:pt idx="613">
                  <c:v>1380</c:v>
                </c:pt>
                <c:pt idx="614">
                  <c:v>1342</c:v>
                </c:pt>
                <c:pt idx="615">
                  <c:v>1372</c:v>
                </c:pt>
                <c:pt idx="616">
                  <c:v>1373</c:v>
                </c:pt>
                <c:pt idx="617">
                  <c:v>1394</c:v>
                </c:pt>
                <c:pt idx="618">
                  <c:v>1374</c:v>
                </c:pt>
                <c:pt idx="619">
                  <c:v>1356</c:v>
                </c:pt>
                <c:pt idx="620">
                  <c:v>1328</c:v>
                </c:pt>
                <c:pt idx="621">
                  <c:v>1348</c:v>
                </c:pt>
                <c:pt idx="622">
                  <c:v>1349</c:v>
                </c:pt>
                <c:pt idx="623">
                  <c:v>1399</c:v>
                </c:pt>
                <c:pt idx="624">
                  <c:v>1360</c:v>
                </c:pt>
                <c:pt idx="625">
                  <c:v>1343</c:v>
                </c:pt>
                <c:pt idx="626">
                  <c:v>1356</c:v>
                </c:pt>
                <c:pt idx="627">
                  <c:v>1386</c:v>
                </c:pt>
                <c:pt idx="628">
                  <c:v>1381</c:v>
                </c:pt>
                <c:pt idx="629">
                  <c:v>1413</c:v>
                </c:pt>
                <c:pt idx="630">
                  <c:v>1384</c:v>
                </c:pt>
                <c:pt idx="631">
                  <c:v>1375</c:v>
                </c:pt>
                <c:pt idx="632">
                  <c:v>1415</c:v>
                </c:pt>
                <c:pt idx="633">
                  <c:v>1395</c:v>
                </c:pt>
                <c:pt idx="634">
                  <c:v>1416</c:v>
                </c:pt>
                <c:pt idx="635">
                  <c:v>1497</c:v>
                </c:pt>
                <c:pt idx="636">
                  <c:v>1429</c:v>
                </c:pt>
                <c:pt idx="637">
                  <c:v>1379</c:v>
                </c:pt>
                <c:pt idx="638">
                  <c:v>1400</c:v>
                </c:pt>
                <c:pt idx="639">
                  <c:v>1400</c:v>
                </c:pt>
                <c:pt idx="640">
                  <c:v>1400</c:v>
                </c:pt>
                <c:pt idx="641">
                  <c:v>1401</c:v>
                </c:pt>
                <c:pt idx="642">
                  <c:v>1326</c:v>
                </c:pt>
                <c:pt idx="643">
                  <c:v>1382</c:v>
                </c:pt>
                <c:pt idx="644">
                  <c:v>1392</c:v>
                </c:pt>
                <c:pt idx="645">
                  <c:v>1376</c:v>
                </c:pt>
                <c:pt idx="646">
                  <c:v>1404</c:v>
                </c:pt>
                <c:pt idx="647">
                  <c:v>1384</c:v>
                </c:pt>
                <c:pt idx="648">
                  <c:v>1425</c:v>
                </c:pt>
                <c:pt idx="649">
                  <c:v>1425</c:v>
                </c:pt>
                <c:pt idx="650">
                  <c:v>1396</c:v>
                </c:pt>
                <c:pt idx="651">
                  <c:v>1361</c:v>
                </c:pt>
                <c:pt idx="652">
                  <c:v>1379</c:v>
                </c:pt>
                <c:pt idx="653">
                  <c:v>1409</c:v>
                </c:pt>
                <c:pt idx="654">
                  <c:v>1372</c:v>
                </c:pt>
                <c:pt idx="655">
                  <c:v>1363</c:v>
                </c:pt>
                <c:pt idx="656">
                  <c:v>1402</c:v>
                </c:pt>
                <c:pt idx="657">
                  <c:v>1412</c:v>
                </c:pt>
                <c:pt idx="658">
                  <c:v>1422</c:v>
                </c:pt>
                <c:pt idx="659">
                  <c:v>1395</c:v>
                </c:pt>
                <c:pt idx="660">
                  <c:v>1442</c:v>
                </c:pt>
                <c:pt idx="661">
                  <c:v>1382</c:v>
                </c:pt>
                <c:pt idx="662">
                  <c:v>1326</c:v>
                </c:pt>
                <c:pt idx="663">
                  <c:v>1366</c:v>
                </c:pt>
                <c:pt idx="664">
                  <c:v>1416</c:v>
                </c:pt>
                <c:pt idx="665">
                  <c:v>1413</c:v>
                </c:pt>
                <c:pt idx="666">
                  <c:v>1434</c:v>
                </c:pt>
                <c:pt idx="667">
                  <c:v>1368</c:v>
                </c:pt>
                <c:pt idx="668">
                  <c:v>1378</c:v>
                </c:pt>
                <c:pt idx="669">
                  <c:v>1369</c:v>
                </c:pt>
                <c:pt idx="670">
                  <c:v>1410</c:v>
                </c:pt>
                <c:pt idx="671">
                  <c:v>1396</c:v>
                </c:pt>
                <c:pt idx="672">
                  <c:v>1427</c:v>
                </c:pt>
                <c:pt idx="673">
                  <c:v>1437</c:v>
                </c:pt>
                <c:pt idx="674">
                  <c:v>1351</c:v>
                </c:pt>
                <c:pt idx="675">
                  <c:v>1388</c:v>
                </c:pt>
                <c:pt idx="676">
                  <c:v>1402</c:v>
                </c:pt>
                <c:pt idx="677">
                  <c:v>1333</c:v>
                </c:pt>
                <c:pt idx="678">
                  <c:v>1419</c:v>
                </c:pt>
                <c:pt idx="679">
                  <c:v>1389</c:v>
                </c:pt>
                <c:pt idx="680">
                  <c:v>1393</c:v>
                </c:pt>
                <c:pt idx="681">
                  <c:v>1354</c:v>
                </c:pt>
                <c:pt idx="682">
                  <c:v>1354</c:v>
                </c:pt>
                <c:pt idx="683">
                  <c:v>1414</c:v>
                </c:pt>
                <c:pt idx="684">
                  <c:v>1414</c:v>
                </c:pt>
                <c:pt idx="685">
                  <c:v>1421</c:v>
                </c:pt>
                <c:pt idx="686">
                  <c:v>1366</c:v>
                </c:pt>
                <c:pt idx="687">
                  <c:v>1442</c:v>
                </c:pt>
                <c:pt idx="688">
                  <c:v>1356</c:v>
                </c:pt>
                <c:pt idx="689">
                  <c:v>1407</c:v>
                </c:pt>
                <c:pt idx="690">
                  <c:v>1358</c:v>
                </c:pt>
                <c:pt idx="691">
                  <c:v>1429</c:v>
                </c:pt>
                <c:pt idx="692">
                  <c:v>1389</c:v>
                </c:pt>
                <c:pt idx="693">
                  <c:v>1390</c:v>
                </c:pt>
                <c:pt idx="694">
                  <c:v>1370</c:v>
                </c:pt>
                <c:pt idx="695">
                  <c:v>1410</c:v>
                </c:pt>
                <c:pt idx="696">
                  <c:v>1371</c:v>
                </c:pt>
                <c:pt idx="697">
                  <c:v>1391</c:v>
                </c:pt>
                <c:pt idx="698">
                  <c:v>1403</c:v>
                </c:pt>
                <c:pt idx="699">
                  <c:v>1373</c:v>
                </c:pt>
                <c:pt idx="700">
                  <c:v>1449</c:v>
                </c:pt>
                <c:pt idx="701">
                  <c:v>1415</c:v>
                </c:pt>
                <c:pt idx="702">
                  <c:v>1406</c:v>
                </c:pt>
                <c:pt idx="703">
                  <c:v>1406</c:v>
                </c:pt>
                <c:pt idx="704">
                  <c:v>1393</c:v>
                </c:pt>
                <c:pt idx="705">
                  <c:v>1377</c:v>
                </c:pt>
                <c:pt idx="706">
                  <c:v>1407</c:v>
                </c:pt>
                <c:pt idx="707">
                  <c:v>1381</c:v>
                </c:pt>
                <c:pt idx="708">
                  <c:v>1361</c:v>
                </c:pt>
                <c:pt idx="709">
                  <c:v>1357</c:v>
                </c:pt>
                <c:pt idx="710">
                  <c:v>1369</c:v>
                </c:pt>
                <c:pt idx="711">
                  <c:v>1351</c:v>
                </c:pt>
                <c:pt idx="712">
                  <c:v>1382</c:v>
                </c:pt>
                <c:pt idx="713">
                  <c:v>1435</c:v>
                </c:pt>
                <c:pt idx="714">
                  <c:v>1435</c:v>
                </c:pt>
                <c:pt idx="715">
                  <c:v>1387</c:v>
                </c:pt>
                <c:pt idx="716">
                  <c:v>1427</c:v>
                </c:pt>
                <c:pt idx="717">
                  <c:v>1368</c:v>
                </c:pt>
                <c:pt idx="718">
                  <c:v>1388</c:v>
                </c:pt>
                <c:pt idx="719">
                  <c:v>1351</c:v>
                </c:pt>
                <c:pt idx="720">
                  <c:v>1401</c:v>
                </c:pt>
                <c:pt idx="721">
                  <c:v>1354</c:v>
                </c:pt>
                <c:pt idx="722">
                  <c:v>1414</c:v>
                </c:pt>
                <c:pt idx="723">
                  <c:v>1385</c:v>
                </c:pt>
                <c:pt idx="724">
                  <c:v>1397</c:v>
                </c:pt>
                <c:pt idx="725">
                  <c:v>1398</c:v>
                </c:pt>
                <c:pt idx="726">
                  <c:v>1470</c:v>
                </c:pt>
                <c:pt idx="727">
                  <c:v>1390</c:v>
                </c:pt>
                <c:pt idx="728">
                  <c:v>1421</c:v>
                </c:pt>
                <c:pt idx="729">
                  <c:v>1386</c:v>
                </c:pt>
                <c:pt idx="730">
                  <c:v>1427</c:v>
                </c:pt>
                <c:pt idx="731">
                  <c:v>1428</c:v>
                </c:pt>
                <c:pt idx="732">
                  <c:v>1429</c:v>
                </c:pt>
                <c:pt idx="733">
                  <c:v>1429</c:v>
                </c:pt>
                <c:pt idx="734">
                  <c:v>1430</c:v>
                </c:pt>
                <c:pt idx="735">
                  <c:v>1390</c:v>
                </c:pt>
                <c:pt idx="736">
                  <c:v>1392</c:v>
                </c:pt>
                <c:pt idx="737">
                  <c:v>1382</c:v>
                </c:pt>
                <c:pt idx="738">
                  <c:v>1379</c:v>
                </c:pt>
                <c:pt idx="739">
                  <c:v>1428</c:v>
                </c:pt>
                <c:pt idx="740">
                  <c:v>1401</c:v>
                </c:pt>
                <c:pt idx="741">
                  <c:v>1413</c:v>
                </c:pt>
                <c:pt idx="742">
                  <c:v>1371</c:v>
                </c:pt>
                <c:pt idx="743">
                  <c:v>1351</c:v>
                </c:pt>
                <c:pt idx="744">
                  <c:v>1394</c:v>
                </c:pt>
                <c:pt idx="745">
                  <c:v>1356</c:v>
                </c:pt>
                <c:pt idx="746">
                  <c:v>1439</c:v>
                </c:pt>
                <c:pt idx="747">
                  <c:v>1375</c:v>
                </c:pt>
                <c:pt idx="748">
                  <c:v>1381</c:v>
                </c:pt>
                <c:pt idx="749">
                  <c:v>1372</c:v>
                </c:pt>
                <c:pt idx="750">
                  <c:v>1452</c:v>
                </c:pt>
                <c:pt idx="751">
                  <c:v>1383</c:v>
                </c:pt>
                <c:pt idx="752">
                  <c:v>1413</c:v>
                </c:pt>
                <c:pt idx="753">
                  <c:v>1373</c:v>
                </c:pt>
                <c:pt idx="754">
                  <c:v>1403</c:v>
                </c:pt>
                <c:pt idx="755">
                  <c:v>1373</c:v>
                </c:pt>
                <c:pt idx="756">
                  <c:v>1373</c:v>
                </c:pt>
                <c:pt idx="757">
                  <c:v>1348</c:v>
                </c:pt>
                <c:pt idx="758">
                  <c:v>1344</c:v>
                </c:pt>
                <c:pt idx="759">
                  <c:v>1365</c:v>
                </c:pt>
                <c:pt idx="760">
                  <c:v>1385</c:v>
                </c:pt>
                <c:pt idx="761">
                  <c:v>1416</c:v>
                </c:pt>
                <c:pt idx="762">
                  <c:v>1387</c:v>
                </c:pt>
                <c:pt idx="763">
                  <c:v>1407</c:v>
                </c:pt>
                <c:pt idx="764">
                  <c:v>1377</c:v>
                </c:pt>
                <c:pt idx="765">
                  <c:v>1368</c:v>
                </c:pt>
                <c:pt idx="766">
                  <c:v>1379</c:v>
                </c:pt>
                <c:pt idx="767">
                  <c:v>1311</c:v>
                </c:pt>
                <c:pt idx="768">
                  <c:v>1391</c:v>
                </c:pt>
                <c:pt idx="769">
                  <c:v>1342</c:v>
                </c:pt>
                <c:pt idx="770">
                  <c:v>1369</c:v>
                </c:pt>
                <c:pt idx="771">
                  <c:v>1410</c:v>
                </c:pt>
                <c:pt idx="772">
                  <c:v>1410</c:v>
                </c:pt>
                <c:pt idx="773">
                  <c:v>1365</c:v>
                </c:pt>
                <c:pt idx="774">
                  <c:v>1345</c:v>
                </c:pt>
                <c:pt idx="775">
                  <c:v>1393</c:v>
                </c:pt>
                <c:pt idx="776">
                  <c:v>1365</c:v>
                </c:pt>
                <c:pt idx="777">
                  <c:v>1385</c:v>
                </c:pt>
                <c:pt idx="778">
                  <c:v>1446</c:v>
                </c:pt>
                <c:pt idx="779">
                  <c:v>1366</c:v>
                </c:pt>
                <c:pt idx="780">
                  <c:v>1329</c:v>
                </c:pt>
                <c:pt idx="781">
                  <c:v>1447</c:v>
                </c:pt>
                <c:pt idx="782">
                  <c:v>1417</c:v>
                </c:pt>
                <c:pt idx="783">
                  <c:v>1371</c:v>
                </c:pt>
                <c:pt idx="784">
                  <c:v>1368</c:v>
                </c:pt>
                <c:pt idx="785">
                  <c:v>1391</c:v>
                </c:pt>
                <c:pt idx="786">
                  <c:v>1358</c:v>
                </c:pt>
                <c:pt idx="787">
                  <c:v>1422</c:v>
                </c:pt>
                <c:pt idx="788">
                  <c:v>1369</c:v>
                </c:pt>
                <c:pt idx="789">
                  <c:v>1369</c:v>
                </c:pt>
                <c:pt idx="790">
                  <c:v>1420</c:v>
                </c:pt>
                <c:pt idx="791">
                  <c:v>1364</c:v>
                </c:pt>
                <c:pt idx="792">
                  <c:v>1343</c:v>
                </c:pt>
                <c:pt idx="793">
                  <c:v>1380</c:v>
                </c:pt>
                <c:pt idx="794">
                  <c:v>1373</c:v>
                </c:pt>
                <c:pt idx="795">
                  <c:v>1364</c:v>
                </c:pt>
                <c:pt idx="796">
                  <c:v>1396</c:v>
                </c:pt>
                <c:pt idx="797">
                  <c:v>1393</c:v>
                </c:pt>
                <c:pt idx="798">
                  <c:v>1368</c:v>
                </c:pt>
                <c:pt idx="799">
                  <c:v>1414</c:v>
                </c:pt>
                <c:pt idx="800">
                  <c:v>1374</c:v>
                </c:pt>
                <c:pt idx="801">
                  <c:v>1394</c:v>
                </c:pt>
                <c:pt idx="802">
                  <c:v>1370</c:v>
                </c:pt>
                <c:pt idx="803">
                  <c:v>1369</c:v>
                </c:pt>
                <c:pt idx="804">
                  <c:v>1417</c:v>
                </c:pt>
                <c:pt idx="805">
                  <c:v>1410</c:v>
                </c:pt>
                <c:pt idx="806">
                  <c:v>1388</c:v>
                </c:pt>
                <c:pt idx="807">
                  <c:v>1351</c:v>
                </c:pt>
                <c:pt idx="808">
                  <c:v>1342</c:v>
                </c:pt>
                <c:pt idx="809">
                  <c:v>1364</c:v>
                </c:pt>
                <c:pt idx="810">
                  <c:v>1354</c:v>
                </c:pt>
                <c:pt idx="811">
                  <c:v>1364</c:v>
                </c:pt>
                <c:pt idx="812">
                  <c:v>1393</c:v>
                </c:pt>
                <c:pt idx="813">
                  <c:v>1378</c:v>
                </c:pt>
                <c:pt idx="814">
                  <c:v>1357</c:v>
                </c:pt>
                <c:pt idx="815">
                  <c:v>1409</c:v>
                </c:pt>
                <c:pt idx="816">
                  <c:v>1379</c:v>
                </c:pt>
                <c:pt idx="817">
                  <c:v>1362</c:v>
                </c:pt>
                <c:pt idx="818">
                  <c:v>1336</c:v>
                </c:pt>
                <c:pt idx="819">
                  <c:v>1346</c:v>
                </c:pt>
                <c:pt idx="820">
                  <c:v>1347</c:v>
                </c:pt>
                <c:pt idx="821">
                  <c:v>1357</c:v>
                </c:pt>
                <c:pt idx="822">
                  <c:v>1398</c:v>
                </c:pt>
                <c:pt idx="823">
                  <c:v>1468</c:v>
                </c:pt>
                <c:pt idx="824">
                  <c:v>1343</c:v>
                </c:pt>
                <c:pt idx="825">
                  <c:v>1429</c:v>
                </c:pt>
                <c:pt idx="826">
                  <c:v>1409</c:v>
                </c:pt>
                <c:pt idx="827">
                  <c:v>1330</c:v>
                </c:pt>
                <c:pt idx="828">
                  <c:v>1346</c:v>
                </c:pt>
                <c:pt idx="829">
                  <c:v>1346</c:v>
                </c:pt>
                <c:pt idx="830">
                  <c:v>1396</c:v>
                </c:pt>
                <c:pt idx="831">
                  <c:v>1359</c:v>
                </c:pt>
                <c:pt idx="832">
                  <c:v>1409</c:v>
                </c:pt>
                <c:pt idx="833">
                  <c:v>1370</c:v>
                </c:pt>
                <c:pt idx="834">
                  <c:v>1350</c:v>
                </c:pt>
                <c:pt idx="835">
                  <c:v>1320</c:v>
                </c:pt>
                <c:pt idx="836">
                  <c:v>1381</c:v>
                </c:pt>
                <c:pt idx="837">
                  <c:v>1382</c:v>
                </c:pt>
                <c:pt idx="838">
                  <c:v>1342</c:v>
                </c:pt>
                <c:pt idx="839">
                  <c:v>1322</c:v>
                </c:pt>
                <c:pt idx="840">
                  <c:v>1343</c:v>
                </c:pt>
                <c:pt idx="841">
                  <c:v>1324</c:v>
                </c:pt>
                <c:pt idx="842">
                  <c:v>1353</c:v>
                </c:pt>
                <c:pt idx="843">
                  <c:v>1325</c:v>
                </c:pt>
                <c:pt idx="844">
                  <c:v>1355</c:v>
                </c:pt>
                <c:pt idx="845">
                  <c:v>1355</c:v>
                </c:pt>
                <c:pt idx="846">
                  <c:v>1435</c:v>
                </c:pt>
                <c:pt idx="847">
                  <c:v>1325</c:v>
                </c:pt>
                <c:pt idx="848">
                  <c:v>1345</c:v>
                </c:pt>
                <c:pt idx="849">
                  <c:v>1366</c:v>
                </c:pt>
                <c:pt idx="850">
                  <c:v>1346</c:v>
                </c:pt>
                <c:pt idx="851">
                  <c:v>1382</c:v>
                </c:pt>
                <c:pt idx="852">
                  <c:v>1487</c:v>
                </c:pt>
                <c:pt idx="853">
                  <c:v>1387</c:v>
                </c:pt>
                <c:pt idx="854">
                  <c:v>1354</c:v>
                </c:pt>
                <c:pt idx="855">
                  <c:v>1370</c:v>
                </c:pt>
                <c:pt idx="856">
                  <c:v>1381</c:v>
                </c:pt>
                <c:pt idx="857">
                  <c:v>1356</c:v>
                </c:pt>
                <c:pt idx="858">
                  <c:v>1431</c:v>
                </c:pt>
                <c:pt idx="859">
                  <c:v>1414</c:v>
                </c:pt>
                <c:pt idx="860">
                  <c:v>1373</c:v>
                </c:pt>
                <c:pt idx="861">
                  <c:v>1374</c:v>
                </c:pt>
                <c:pt idx="862">
                  <c:v>1360</c:v>
                </c:pt>
                <c:pt idx="863">
                  <c:v>1370</c:v>
                </c:pt>
                <c:pt idx="864">
                  <c:v>1370</c:v>
                </c:pt>
                <c:pt idx="865">
                  <c:v>1446</c:v>
                </c:pt>
                <c:pt idx="866">
                  <c:v>1382</c:v>
                </c:pt>
                <c:pt idx="867">
                  <c:v>1363</c:v>
                </c:pt>
                <c:pt idx="868">
                  <c:v>1353</c:v>
                </c:pt>
                <c:pt idx="869">
                  <c:v>1380</c:v>
                </c:pt>
                <c:pt idx="870">
                  <c:v>1385</c:v>
                </c:pt>
                <c:pt idx="871">
                  <c:v>1360</c:v>
                </c:pt>
                <c:pt idx="872">
                  <c:v>1352</c:v>
                </c:pt>
                <c:pt idx="873">
                  <c:v>1332</c:v>
                </c:pt>
                <c:pt idx="874">
                  <c:v>1322</c:v>
                </c:pt>
                <c:pt idx="875">
                  <c:v>1345</c:v>
                </c:pt>
                <c:pt idx="876">
                  <c:v>1346</c:v>
                </c:pt>
                <c:pt idx="877">
                  <c:v>1382</c:v>
                </c:pt>
                <c:pt idx="878">
                  <c:v>1373</c:v>
                </c:pt>
                <c:pt idx="879">
                  <c:v>1318</c:v>
                </c:pt>
                <c:pt idx="880">
                  <c:v>1348</c:v>
                </c:pt>
                <c:pt idx="881">
                  <c:v>1341</c:v>
                </c:pt>
                <c:pt idx="882">
                  <c:v>1341</c:v>
                </c:pt>
                <c:pt idx="883">
                  <c:v>1331</c:v>
                </c:pt>
                <c:pt idx="884">
                  <c:v>1352</c:v>
                </c:pt>
                <c:pt idx="885">
                  <c:v>1454</c:v>
                </c:pt>
                <c:pt idx="886">
                  <c:v>1374</c:v>
                </c:pt>
                <c:pt idx="887">
                  <c:v>1354</c:v>
                </c:pt>
                <c:pt idx="888">
                  <c:v>1455</c:v>
                </c:pt>
                <c:pt idx="889">
                  <c:v>1319</c:v>
                </c:pt>
                <c:pt idx="890">
                  <c:v>1476</c:v>
                </c:pt>
                <c:pt idx="891">
                  <c:v>1355</c:v>
                </c:pt>
                <c:pt idx="892">
                  <c:v>1376</c:v>
                </c:pt>
                <c:pt idx="893">
                  <c:v>1336</c:v>
                </c:pt>
                <c:pt idx="894">
                  <c:v>1367</c:v>
                </c:pt>
                <c:pt idx="895">
                  <c:v>1310</c:v>
                </c:pt>
                <c:pt idx="896">
                  <c:v>1302</c:v>
                </c:pt>
                <c:pt idx="897">
                  <c:v>1360</c:v>
                </c:pt>
                <c:pt idx="898">
                  <c:v>1380</c:v>
                </c:pt>
                <c:pt idx="899">
                  <c:v>1350</c:v>
                </c:pt>
                <c:pt idx="900">
                  <c:v>1362</c:v>
                </c:pt>
                <c:pt idx="901">
                  <c:v>1362</c:v>
                </c:pt>
                <c:pt idx="902">
                  <c:v>1373</c:v>
                </c:pt>
                <c:pt idx="903">
                  <c:v>1353</c:v>
                </c:pt>
                <c:pt idx="904">
                  <c:v>1343</c:v>
                </c:pt>
                <c:pt idx="905">
                  <c:v>1317</c:v>
                </c:pt>
                <c:pt idx="906">
                  <c:v>1373</c:v>
                </c:pt>
                <c:pt idx="907">
                  <c:v>1384</c:v>
                </c:pt>
                <c:pt idx="908">
                  <c:v>1318</c:v>
                </c:pt>
                <c:pt idx="909">
                  <c:v>1395</c:v>
                </c:pt>
                <c:pt idx="910">
                  <c:v>1395</c:v>
                </c:pt>
                <c:pt idx="911">
                  <c:v>1364</c:v>
                </c:pt>
                <c:pt idx="912">
                  <c:v>1355</c:v>
                </c:pt>
                <c:pt idx="913">
                  <c:v>1319</c:v>
                </c:pt>
                <c:pt idx="914">
                  <c:v>1259</c:v>
                </c:pt>
                <c:pt idx="915">
                  <c:v>1329</c:v>
                </c:pt>
                <c:pt idx="916">
                  <c:v>1406</c:v>
                </c:pt>
                <c:pt idx="917">
                  <c:v>1279</c:v>
                </c:pt>
                <c:pt idx="918">
                  <c:v>1356</c:v>
                </c:pt>
                <c:pt idx="919">
                  <c:v>1397</c:v>
                </c:pt>
                <c:pt idx="920">
                  <c:v>1341</c:v>
                </c:pt>
                <c:pt idx="921">
                  <c:v>1331</c:v>
                </c:pt>
                <c:pt idx="922">
                  <c:v>1349</c:v>
                </c:pt>
                <c:pt idx="923">
                  <c:v>1399</c:v>
                </c:pt>
                <c:pt idx="924">
                  <c:v>1265</c:v>
                </c:pt>
                <c:pt idx="925">
                  <c:v>1381</c:v>
                </c:pt>
                <c:pt idx="926">
                  <c:v>1285</c:v>
                </c:pt>
                <c:pt idx="927">
                  <c:v>1376</c:v>
                </c:pt>
                <c:pt idx="928">
                  <c:v>1327</c:v>
                </c:pt>
                <c:pt idx="929">
                  <c:v>1348</c:v>
                </c:pt>
                <c:pt idx="930">
                  <c:v>1414</c:v>
                </c:pt>
                <c:pt idx="931">
                  <c:v>1258</c:v>
                </c:pt>
                <c:pt idx="932">
                  <c:v>1268</c:v>
                </c:pt>
                <c:pt idx="933">
                  <c:v>1395</c:v>
                </c:pt>
                <c:pt idx="934">
                  <c:v>1338</c:v>
                </c:pt>
                <c:pt idx="935">
                  <c:v>1397</c:v>
                </c:pt>
                <c:pt idx="936">
                  <c:v>1330</c:v>
                </c:pt>
                <c:pt idx="937">
                  <c:v>1371</c:v>
                </c:pt>
                <c:pt idx="938">
                  <c:v>1371</c:v>
                </c:pt>
                <c:pt idx="939">
                  <c:v>1402</c:v>
                </c:pt>
                <c:pt idx="940">
                  <c:v>1362</c:v>
                </c:pt>
                <c:pt idx="941">
                  <c:v>1372</c:v>
                </c:pt>
                <c:pt idx="942">
                  <c:v>1383</c:v>
                </c:pt>
                <c:pt idx="943">
                  <c:v>1373</c:v>
                </c:pt>
                <c:pt idx="944">
                  <c:v>1313</c:v>
                </c:pt>
                <c:pt idx="945">
                  <c:v>1273</c:v>
                </c:pt>
                <c:pt idx="946">
                  <c:v>1334</c:v>
                </c:pt>
                <c:pt idx="947">
                  <c:v>1364</c:v>
                </c:pt>
                <c:pt idx="948">
                  <c:v>1304</c:v>
                </c:pt>
                <c:pt idx="949">
                  <c:v>1385</c:v>
                </c:pt>
                <c:pt idx="950">
                  <c:v>1416</c:v>
                </c:pt>
                <c:pt idx="951">
                  <c:v>1407</c:v>
                </c:pt>
                <c:pt idx="952">
                  <c:v>1297</c:v>
                </c:pt>
                <c:pt idx="953">
                  <c:v>1339</c:v>
                </c:pt>
                <c:pt idx="954">
                  <c:v>1399</c:v>
                </c:pt>
                <c:pt idx="955">
                  <c:v>1410</c:v>
                </c:pt>
                <c:pt idx="956">
                  <c:v>1388</c:v>
                </c:pt>
                <c:pt idx="957">
                  <c:v>1352</c:v>
                </c:pt>
                <c:pt idx="958">
                  <c:v>1344</c:v>
                </c:pt>
                <c:pt idx="959">
                  <c:v>1305</c:v>
                </c:pt>
                <c:pt idx="960">
                  <c:v>1325</c:v>
                </c:pt>
                <c:pt idx="961">
                  <c:v>1325</c:v>
                </c:pt>
                <c:pt idx="962">
                  <c:v>1325</c:v>
                </c:pt>
                <c:pt idx="963">
                  <c:v>1276</c:v>
                </c:pt>
                <c:pt idx="964">
                  <c:v>1338</c:v>
                </c:pt>
                <c:pt idx="965">
                  <c:v>1339</c:v>
                </c:pt>
                <c:pt idx="966">
                  <c:v>1314</c:v>
                </c:pt>
                <c:pt idx="967">
                  <c:v>1386</c:v>
                </c:pt>
                <c:pt idx="968">
                  <c:v>1329</c:v>
                </c:pt>
                <c:pt idx="969">
                  <c:v>1360</c:v>
                </c:pt>
                <c:pt idx="970">
                  <c:v>1331</c:v>
                </c:pt>
                <c:pt idx="971">
                  <c:v>1384</c:v>
                </c:pt>
                <c:pt idx="972">
                  <c:v>1394</c:v>
                </c:pt>
                <c:pt idx="973">
                  <c:v>1307</c:v>
                </c:pt>
                <c:pt idx="974">
                  <c:v>1418</c:v>
                </c:pt>
                <c:pt idx="975">
                  <c:v>1389</c:v>
                </c:pt>
                <c:pt idx="976">
                  <c:v>1260</c:v>
                </c:pt>
                <c:pt idx="977">
                  <c:v>1400</c:v>
                </c:pt>
                <c:pt idx="978">
                  <c:v>1340</c:v>
                </c:pt>
                <c:pt idx="979">
                  <c:v>1432</c:v>
                </c:pt>
                <c:pt idx="980">
                  <c:v>1353</c:v>
                </c:pt>
                <c:pt idx="981">
                  <c:v>1375</c:v>
                </c:pt>
                <c:pt idx="982">
                  <c:v>1295</c:v>
                </c:pt>
                <c:pt idx="983">
                  <c:v>1317</c:v>
                </c:pt>
                <c:pt idx="984">
                  <c:v>1407</c:v>
                </c:pt>
                <c:pt idx="985">
                  <c:v>1348</c:v>
                </c:pt>
                <c:pt idx="986">
                  <c:v>1338</c:v>
                </c:pt>
                <c:pt idx="987">
                  <c:v>1381</c:v>
                </c:pt>
                <c:pt idx="988">
                  <c:v>1322</c:v>
                </c:pt>
                <c:pt idx="989">
                  <c:v>1333</c:v>
                </c:pt>
                <c:pt idx="990">
                  <c:v>1413</c:v>
                </c:pt>
                <c:pt idx="991">
                  <c:v>1373</c:v>
                </c:pt>
                <c:pt idx="992">
                  <c:v>1343</c:v>
                </c:pt>
                <c:pt idx="993">
                  <c:v>1383</c:v>
                </c:pt>
                <c:pt idx="994">
                  <c:v>1355</c:v>
                </c:pt>
                <c:pt idx="995">
                  <c:v>1415</c:v>
                </c:pt>
                <c:pt idx="996">
                  <c:v>1409</c:v>
                </c:pt>
                <c:pt idx="997">
                  <c:v>1340</c:v>
                </c:pt>
                <c:pt idx="998">
                  <c:v>1361</c:v>
                </c:pt>
                <c:pt idx="999">
                  <c:v>1341</c:v>
                </c:pt>
                <c:pt idx="1000">
                  <c:v>1423</c:v>
                </c:pt>
                <c:pt idx="1001">
                  <c:v>1374</c:v>
                </c:pt>
                <c:pt idx="1002">
                  <c:v>1355</c:v>
                </c:pt>
                <c:pt idx="1003">
                  <c:v>1430</c:v>
                </c:pt>
                <c:pt idx="1004">
                  <c:v>1365</c:v>
                </c:pt>
                <c:pt idx="1005">
                  <c:v>1327</c:v>
                </c:pt>
                <c:pt idx="1006">
                  <c:v>1408</c:v>
                </c:pt>
                <c:pt idx="1007">
                  <c:v>1431</c:v>
                </c:pt>
                <c:pt idx="1008">
                  <c:v>1382</c:v>
                </c:pt>
                <c:pt idx="1009">
                  <c:v>1402</c:v>
                </c:pt>
                <c:pt idx="1010">
                  <c:v>1346</c:v>
                </c:pt>
                <c:pt idx="1011">
                  <c:v>1356</c:v>
                </c:pt>
                <c:pt idx="1012">
                  <c:v>1402</c:v>
                </c:pt>
                <c:pt idx="1013">
                  <c:v>1453</c:v>
                </c:pt>
                <c:pt idx="1014">
                  <c:v>1453</c:v>
                </c:pt>
                <c:pt idx="1015">
                  <c:v>1386</c:v>
                </c:pt>
                <c:pt idx="1016">
                  <c:v>1408</c:v>
                </c:pt>
                <c:pt idx="1017">
                  <c:v>1418</c:v>
                </c:pt>
                <c:pt idx="1018">
                  <c:v>1417</c:v>
                </c:pt>
                <c:pt idx="1019">
                  <c:v>1440</c:v>
                </c:pt>
                <c:pt idx="1020">
                  <c:v>1422</c:v>
                </c:pt>
                <c:pt idx="1021">
                  <c:v>1391</c:v>
                </c:pt>
                <c:pt idx="1022">
                  <c:v>1443</c:v>
                </c:pt>
                <c:pt idx="1023">
                  <c:v>1443</c:v>
                </c:pt>
                <c:pt idx="1024">
                  <c:v>1333</c:v>
                </c:pt>
                <c:pt idx="1025">
                  <c:v>1385</c:v>
                </c:pt>
                <c:pt idx="1026">
                  <c:v>1415</c:v>
                </c:pt>
                <c:pt idx="1027">
                  <c:v>1345</c:v>
                </c:pt>
                <c:pt idx="1028">
                  <c:v>1438</c:v>
                </c:pt>
                <c:pt idx="1029">
                  <c:v>1427</c:v>
                </c:pt>
                <c:pt idx="1030">
                  <c:v>1341</c:v>
                </c:pt>
                <c:pt idx="1031">
                  <c:v>1427</c:v>
                </c:pt>
                <c:pt idx="1032">
                  <c:v>1372</c:v>
                </c:pt>
                <c:pt idx="1033">
                  <c:v>1403</c:v>
                </c:pt>
                <c:pt idx="1034">
                  <c:v>1371</c:v>
                </c:pt>
                <c:pt idx="1035">
                  <c:v>1403</c:v>
                </c:pt>
                <c:pt idx="1036">
                  <c:v>1431</c:v>
                </c:pt>
                <c:pt idx="1037">
                  <c:v>1362</c:v>
                </c:pt>
                <c:pt idx="1038">
                  <c:v>1373</c:v>
                </c:pt>
                <c:pt idx="1039">
                  <c:v>1393</c:v>
                </c:pt>
                <c:pt idx="1040">
                  <c:v>1433</c:v>
                </c:pt>
                <c:pt idx="1041">
                  <c:v>1393</c:v>
                </c:pt>
                <c:pt idx="1042">
                  <c:v>1436</c:v>
                </c:pt>
                <c:pt idx="1043">
                  <c:v>1387</c:v>
                </c:pt>
                <c:pt idx="1044">
                  <c:v>1437</c:v>
                </c:pt>
                <c:pt idx="1045">
                  <c:v>1380</c:v>
                </c:pt>
                <c:pt idx="1046">
                  <c:v>1380</c:v>
                </c:pt>
                <c:pt idx="1047">
                  <c:v>1407</c:v>
                </c:pt>
                <c:pt idx="1048">
                  <c:v>1409</c:v>
                </c:pt>
                <c:pt idx="1049">
                  <c:v>1419</c:v>
                </c:pt>
                <c:pt idx="1050">
                  <c:v>1469</c:v>
                </c:pt>
                <c:pt idx="1051">
                  <c:v>1400</c:v>
                </c:pt>
                <c:pt idx="1052">
                  <c:v>1371</c:v>
                </c:pt>
                <c:pt idx="1053">
                  <c:v>1385</c:v>
                </c:pt>
                <c:pt idx="1054">
                  <c:v>1335</c:v>
                </c:pt>
                <c:pt idx="1055">
                  <c:v>1392</c:v>
                </c:pt>
                <c:pt idx="1056">
                  <c:v>1352</c:v>
                </c:pt>
                <c:pt idx="1057">
                  <c:v>1412</c:v>
                </c:pt>
                <c:pt idx="1058">
                  <c:v>1388</c:v>
                </c:pt>
                <c:pt idx="1059">
                  <c:v>1457</c:v>
                </c:pt>
                <c:pt idx="1060">
                  <c:v>1468</c:v>
                </c:pt>
                <c:pt idx="1061">
                  <c:v>1418</c:v>
                </c:pt>
                <c:pt idx="1062">
                  <c:v>1394</c:v>
                </c:pt>
                <c:pt idx="1063">
                  <c:v>1431</c:v>
                </c:pt>
                <c:pt idx="1064">
                  <c:v>1374</c:v>
                </c:pt>
                <c:pt idx="1065">
                  <c:v>1405</c:v>
                </c:pt>
                <c:pt idx="1066">
                  <c:v>1399</c:v>
                </c:pt>
                <c:pt idx="1067">
                  <c:v>1449</c:v>
                </c:pt>
                <c:pt idx="1068">
                  <c:v>1425</c:v>
                </c:pt>
                <c:pt idx="1069">
                  <c:v>1370</c:v>
                </c:pt>
                <c:pt idx="1070">
                  <c:v>1338</c:v>
                </c:pt>
                <c:pt idx="1071">
                  <c:v>1358</c:v>
                </c:pt>
                <c:pt idx="1072">
                  <c:v>1338</c:v>
                </c:pt>
                <c:pt idx="1073">
                  <c:v>1348</c:v>
                </c:pt>
                <c:pt idx="1074">
                  <c:v>1401</c:v>
                </c:pt>
                <c:pt idx="1075">
                  <c:v>1353</c:v>
                </c:pt>
                <c:pt idx="1076">
                  <c:v>1394</c:v>
                </c:pt>
                <c:pt idx="1077">
                  <c:v>1344</c:v>
                </c:pt>
                <c:pt idx="1078">
                  <c:v>1374</c:v>
                </c:pt>
                <c:pt idx="1079">
                  <c:v>1324</c:v>
                </c:pt>
                <c:pt idx="1080">
                  <c:v>1335</c:v>
                </c:pt>
                <c:pt idx="1081">
                  <c:v>1385</c:v>
                </c:pt>
                <c:pt idx="1082">
                  <c:v>1365</c:v>
                </c:pt>
                <c:pt idx="1083">
                  <c:v>1241</c:v>
                </c:pt>
                <c:pt idx="1084">
                  <c:v>1336</c:v>
                </c:pt>
                <c:pt idx="1085">
                  <c:v>1347</c:v>
                </c:pt>
                <c:pt idx="1086">
                  <c:v>1317</c:v>
                </c:pt>
                <c:pt idx="1087">
                  <c:v>1404</c:v>
                </c:pt>
                <c:pt idx="1088">
                  <c:v>1348</c:v>
                </c:pt>
                <c:pt idx="1089">
                  <c:v>1370</c:v>
                </c:pt>
                <c:pt idx="1090">
                  <c:v>1340</c:v>
                </c:pt>
                <c:pt idx="1091">
                  <c:v>1356</c:v>
                </c:pt>
                <c:pt idx="1092">
                  <c:v>1360</c:v>
                </c:pt>
                <c:pt idx="1093">
                  <c:v>1360</c:v>
                </c:pt>
                <c:pt idx="1094">
                  <c:v>1351</c:v>
                </c:pt>
                <c:pt idx="1095">
                  <c:v>1371</c:v>
                </c:pt>
                <c:pt idx="1096">
                  <c:v>1333</c:v>
                </c:pt>
                <c:pt idx="1097">
                  <c:v>1388</c:v>
                </c:pt>
                <c:pt idx="1098">
                  <c:v>1363</c:v>
                </c:pt>
                <c:pt idx="1099">
                  <c:v>1373</c:v>
                </c:pt>
                <c:pt idx="1100">
                  <c:v>1374</c:v>
                </c:pt>
                <c:pt idx="1101">
                  <c:v>1296</c:v>
                </c:pt>
                <c:pt idx="1102">
                  <c:v>1286</c:v>
                </c:pt>
                <c:pt idx="1103">
                  <c:v>1369</c:v>
                </c:pt>
                <c:pt idx="1104">
                  <c:v>1318</c:v>
                </c:pt>
                <c:pt idx="1105">
                  <c:v>1340</c:v>
                </c:pt>
                <c:pt idx="1106">
                  <c:v>1391</c:v>
                </c:pt>
                <c:pt idx="1107">
                  <c:v>1380</c:v>
                </c:pt>
                <c:pt idx="1108">
                  <c:v>1320</c:v>
                </c:pt>
                <c:pt idx="1109">
                  <c:v>1330</c:v>
                </c:pt>
                <c:pt idx="1110">
                  <c:v>1331</c:v>
                </c:pt>
                <c:pt idx="1111">
                  <c:v>1351</c:v>
                </c:pt>
                <c:pt idx="1112">
                  <c:v>1361</c:v>
                </c:pt>
                <c:pt idx="1113">
                  <c:v>1343</c:v>
                </c:pt>
                <c:pt idx="1114">
                  <c:v>1373</c:v>
                </c:pt>
                <c:pt idx="1115">
                  <c:v>1314</c:v>
                </c:pt>
                <c:pt idx="1116">
                  <c:v>1354</c:v>
                </c:pt>
                <c:pt idx="1117">
                  <c:v>1356</c:v>
                </c:pt>
                <c:pt idx="1118">
                  <c:v>1351</c:v>
                </c:pt>
                <c:pt idx="1119">
                  <c:v>1307</c:v>
                </c:pt>
                <c:pt idx="1120">
                  <c:v>1381</c:v>
                </c:pt>
                <c:pt idx="1121">
                  <c:v>1310</c:v>
                </c:pt>
                <c:pt idx="1122">
                  <c:v>1341</c:v>
                </c:pt>
                <c:pt idx="1123">
                  <c:v>1331</c:v>
                </c:pt>
                <c:pt idx="1124">
                  <c:v>1392</c:v>
                </c:pt>
                <c:pt idx="1125">
                  <c:v>1362</c:v>
                </c:pt>
                <c:pt idx="1126">
                  <c:v>1343</c:v>
                </c:pt>
                <c:pt idx="1127">
                  <c:v>1330</c:v>
                </c:pt>
                <c:pt idx="1128">
                  <c:v>1316</c:v>
                </c:pt>
                <c:pt idx="1129">
                  <c:v>1326</c:v>
                </c:pt>
                <c:pt idx="1130">
                  <c:v>1391</c:v>
                </c:pt>
                <c:pt idx="1131">
                  <c:v>1306</c:v>
                </c:pt>
                <c:pt idx="1132">
                  <c:v>1359</c:v>
                </c:pt>
                <c:pt idx="1133">
                  <c:v>1289</c:v>
                </c:pt>
                <c:pt idx="1134">
                  <c:v>1340</c:v>
                </c:pt>
                <c:pt idx="1135">
                  <c:v>1372</c:v>
                </c:pt>
                <c:pt idx="1136">
                  <c:v>1365</c:v>
                </c:pt>
                <c:pt idx="1137">
                  <c:v>1375</c:v>
                </c:pt>
                <c:pt idx="1138">
                  <c:v>1357</c:v>
                </c:pt>
                <c:pt idx="1139">
                  <c:v>1373</c:v>
                </c:pt>
                <c:pt idx="1140">
                  <c:v>1475</c:v>
                </c:pt>
                <c:pt idx="1141">
                  <c:v>1396</c:v>
                </c:pt>
                <c:pt idx="1142">
                  <c:v>1450</c:v>
                </c:pt>
                <c:pt idx="1143">
                  <c:v>1420</c:v>
                </c:pt>
                <c:pt idx="1144">
                  <c:v>1411</c:v>
                </c:pt>
                <c:pt idx="1145">
                  <c:v>1431</c:v>
                </c:pt>
                <c:pt idx="1146">
                  <c:v>1463</c:v>
                </c:pt>
                <c:pt idx="1147">
                  <c:v>1432</c:v>
                </c:pt>
                <c:pt idx="1148">
                  <c:v>1425</c:v>
                </c:pt>
                <c:pt idx="1149">
                  <c:v>1405</c:v>
                </c:pt>
                <c:pt idx="1150">
                  <c:v>1376</c:v>
                </c:pt>
                <c:pt idx="1151">
                  <c:v>1386</c:v>
                </c:pt>
                <c:pt idx="1152">
                  <c:v>1469</c:v>
                </c:pt>
                <c:pt idx="1153">
                  <c:v>1398</c:v>
                </c:pt>
                <c:pt idx="1154">
                  <c:v>1380</c:v>
                </c:pt>
                <c:pt idx="1155">
                  <c:v>1430</c:v>
                </c:pt>
                <c:pt idx="1156">
                  <c:v>1441</c:v>
                </c:pt>
                <c:pt idx="1157">
                  <c:v>1371</c:v>
                </c:pt>
                <c:pt idx="1158">
                  <c:v>1431</c:v>
                </c:pt>
                <c:pt idx="1159">
                  <c:v>1432</c:v>
                </c:pt>
                <c:pt idx="1160">
                  <c:v>1432</c:v>
                </c:pt>
                <c:pt idx="1161">
                  <c:v>1395</c:v>
                </c:pt>
                <c:pt idx="1162">
                  <c:v>1415</c:v>
                </c:pt>
                <c:pt idx="1163">
                  <c:v>1476</c:v>
                </c:pt>
                <c:pt idx="1164">
                  <c:v>1386</c:v>
                </c:pt>
                <c:pt idx="1165">
                  <c:v>1397</c:v>
                </c:pt>
                <c:pt idx="1166">
                  <c:v>1488</c:v>
                </c:pt>
                <c:pt idx="1167">
                  <c:v>1440</c:v>
                </c:pt>
                <c:pt idx="1168">
                  <c:v>1479</c:v>
                </c:pt>
                <c:pt idx="1169">
                  <c:v>1410</c:v>
                </c:pt>
                <c:pt idx="1170">
                  <c:v>1462</c:v>
                </c:pt>
                <c:pt idx="1171">
                  <c:v>1424</c:v>
                </c:pt>
                <c:pt idx="1172">
                  <c:v>1394</c:v>
                </c:pt>
                <c:pt idx="1173">
                  <c:v>1354</c:v>
                </c:pt>
                <c:pt idx="1174">
                  <c:v>1384</c:v>
                </c:pt>
                <c:pt idx="1175">
                  <c:v>1405</c:v>
                </c:pt>
                <c:pt idx="1176">
                  <c:v>1404</c:v>
                </c:pt>
                <c:pt idx="1177">
                  <c:v>1436</c:v>
                </c:pt>
                <c:pt idx="1178">
                  <c:v>1437</c:v>
                </c:pt>
                <c:pt idx="1179">
                  <c:v>1436</c:v>
                </c:pt>
                <c:pt idx="1180">
                  <c:v>1417</c:v>
                </c:pt>
                <c:pt idx="1181">
                  <c:v>1387</c:v>
                </c:pt>
                <c:pt idx="1182">
                  <c:v>1438</c:v>
                </c:pt>
                <c:pt idx="1183">
                  <c:v>1398</c:v>
                </c:pt>
                <c:pt idx="1184">
                  <c:v>1400</c:v>
                </c:pt>
                <c:pt idx="1185">
                  <c:v>1459</c:v>
                </c:pt>
                <c:pt idx="1186">
                  <c:v>1480</c:v>
                </c:pt>
                <c:pt idx="1187">
                  <c:v>1359</c:v>
                </c:pt>
                <c:pt idx="1188">
                  <c:v>1440</c:v>
                </c:pt>
                <c:pt idx="1189">
                  <c:v>1441</c:v>
                </c:pt>
                <c:pt idx="1190">
                  <c:v>1452</c:v>
                </c:pt>
                <c:pt idx="1191">
                  <c:v>1411</c:v>
                </c:pt>
                <c:pt idx="1192">
                  <c:v>1391</c:v>
                </c:pt>
                <c:pt idx="1193">
                  <c:v>1391</c:v>
                </c:pt>
                <c:pt idx="1194">
                  <c:v>1372</c:v>
                </c:pt>
                <c:pt idx="1195">
                  <c:v>1412</c:v>
                </c:pt>
                <c:pt idx="1196">
                  <c:v>1412</c:v>
                </c:pt>
                <c:pt idx="1197">
                  <c:v>1402</c:v>
                </c:pt>
                <c:pt idx="1198">
                  <c:v>1373</c:v>
                </c:pt>
                <c:pt idx="1199">
                  <c:v>1413</c:v>
                </c:pt>
                <c:pt idx="1200">
                  <c:v>1414</c:v>
                </c:pt>
                <c:pt idx="1201">
                  <c:v>1394</c:v>
                </c:pt>
                <c:pt idx="1202">
                  <c:v>1386</c:v>
                </c:pt>
                <c:pt idx="1203">
                  <c:v>1447</c:v>
                </c:pt>
                <c:pt idx="1204">
                  <c:v>1508</c:v>
                </c:pt>
                <c:pt idx="1205">
                  <c:v>1341</c:v>
                </c:pt>
                <c:pt idx="1206">
                  <c:v>1398</c:v>
                </c:pt>
                <c:pt idx="1207">
                  <c:v>1378</c:v>
                </c:pt>
                <c:pt idx="1208">
                  <c:v>1401</c:v>
                </c:pt>
                <c:pt idx="1209">
                  <c:v>1351</c:v>
                </c:pt>
                <c:pt idx="1210">
                  <c:v>1325</c:v>
                </c:pt>
                <c:pt idx="1211">
                  <c:v>1332</c:v>
                </c:pt>
                <c:pt idx="1212">
                  <c:v>1413</c:v>
                </c:pt>
                <c:pt idx="1213">
                  <c:v>1354</c:v>
                </c:pt>
                <c:pt idx="1214">
                  <c:v>1364</c:v>
                </c:pt>
                <c:pt idx="1215">
                  <c:v>1344</c:v>
                </c:pt>
                <c:pt idx="1216">
                  <c:v>1384</c:v>
                </c:pt>
                <c:pt idx="1217">
                  <c:v>1365</c:v>
                </c:pt>
                <c:pt idx="1218">
                  <c:v>1351</c:v>
                </c:pt>
                <c:pt idx="1219">
                  <c:v>1341</c:v>
                </c:pt>
                <c:pt idx="1220">
                  <c:v>1372</c:v>
                </c:pt>
                <c:pt idx="1221">
                  <c:v>1323</c:v>
                </c:pt>
                <c:pt idx="1222">
                  <c:v>1363</c:v>
                </c:pt>
                <c:pt idx="1223">
                  <c:v>1365</c:v>
                </c:pt>
                <c:pt idx="1224">
                  <c:v>1386</c:v>
                </c:pt>
                <c:pt idx="1225">
                  <c:v>1437</c:v>
                </c:pt>
                <c:pt idx="1226">
                  <c:v>1327</c:v>
                </c:pt>
                <c:pt idx="1227">
                  <c:v>1378</c:v>
                </c:pt>
                <c:pt idx="1228">
                  <c:v>1379</c:v>
                </c:pt>
                <c:pt idx="1229">
                  <c:v>1379</c:v>
                </c:pt>
                <c:pt idx="1230">
                  <c:v>1409</c:v>
                </c:pt>
                <c:pt idx="1231">
                  <c:v>1420</c:v>
                </c:pt>
                <c:pt idx="1232">
                  <c:v>1370</c:v>
                </c:pt>
                <c:pt idx="1233">
                  <c:v>1410</c:v>
                </c:pt>
                <c:pt idx="1234">
                  <c:v>1371</c:v>
                </c:pt>
                <c:pt idx="1235">
                  <c:v>1371</c:v>
                </c:pt>
                <c:pt idx="1236">
                  <c:v>1342</c:v>
                </c:pt>
                <c:pt idx="1237">
                  <c:v>1362</c:v>
                </c:pt>
                <c:pt idx="1238">
                  <c:v>1344</c:v>
                </c:pt>
                <c:pt idx="1239">
                  <c:v>1375</c:v>
                </c:pt>
                <c:pt idx="1240">
                  <c:v>1364</c:v>
                </c:pt>
                <c:pt idx="1241">
                  <c:v>1375</c:v>
                </c:pt>
                <c:pt idx="1242">
                  <c:v>1366</c:v>
                </c:pt>
                <c:pt idx="1243">
                  <c:v>1358</c:v>
                </c:pt>
                <c:pt idx="1244">
                  <c:v>1327</c:v>
                </c:pt>
                <c:pt idx="1245">
                  <c:v>1379</c:v>
                </c:pt>
                <c:pt idx="1246">
                  <c:v>1449</c:v>
                </c:pt>
                <c:pt idx="1247">
                  <c:v>1339</c:v>
                </c:pt>
                <c:pt idx="1248">
                  <c:v>1410</c:v>
                </c:pt>
                <c:pt idx="1249">
                  <c:v>1359</c:v>
                </c:pt>
                <c:pt idx="1250">
                  <c:v>1370</c:v>
                </c:pt>
                <c:pt idx="1251">
                  <c:v>1412</c:v>
                </c:pt>
                <c:pt idx="1252">
                  <c:v>1373</c:v>
                </c:pt>
                <c:pt idx="1253">
                  <c:v>1365</c:v>
                </c:pt>
                <c:pt idx="1254">
                  <c:v>1364</c:v>
                </c:pt>
                <c:pt idx="1255">
                  <c:v>1345</c:v>
                </c:pt>
                <c:pt idx="1256">
                  <c:v>1366</c:v>
                </c:pt>
                <c:pt idx="1257">
                  <c:v>1387</c:v>
                </c:pt>
                <c:pt idx="1258">
                  <c:v>1356</c:v>
                </c:pt>
                <c:pt idx="1259">
                  <c:v>1406</c:v>
                </c:pt>
                <c:pt idx="1260">
                  <c:v>1376</c:v>
                </c:pt>
                <c:pt idx="1261">
                  <c:v>1356</c:v>
                </c:pt>
                <c:pt idx="1262">
                  <c:v>1328</c:v>
                </c:pt>
                <c:pt idx="1263">
                  <c:v>1357</c:v>
                </c:pt>
                <c:pt idx="1264">
                  <c:v>1378</c:v>
                </c:pt>
                <c:pt idx="1265">
                  <c:v>1358</c:v>
                </c:pt>
                <c:pt idx="1266">
                  <c:v>1358</c:v>
                </c:pt>
                <c:pt idx="1267">
                  <c:v>1332</c:v>
                </c:pt>
                <c:pt idx="1268">
                  <c:v>1372</c:v>
                </c:pt>
                <c:pt idx="1269">
                  <c:v>1403</c:v>
                </c:pt>
                <c:pt idx="1270">
                  <c:v>1355</c:v>
                </c:pt>
                <c:pt idx="1271">
                  <c:v>1395</c:v>
                </c:pt>
                <c:pt idx="1272">
                  <c:v>1385</c:v>
                </c:pt>
                <c:pt idx="1273">
                  <c:v>1365</c:v>
                </c:pt>
                <c:pt idx="1274">
                  <c:v>1356</c:v>
                </c:pt>
                <c:pt idx="1275">
                  <c:v>1348</c:v>
                </c:pt>
                <c:pt idx="1276">
                  <c:v>1379</c:v>
                </c:pt>
                <c:pt idx="1277">
                  <c:v>1359</c:v>
                </c:pt>
                <c:pt idx="1278">
                  <c:v>1373</c:v>
                </c:pt>
                <c:pt idx="1279">
                  <c:v>1403</c:v>
                </c:pt>
                <c:pt idx="1280">
                  <c:v>1396</c:v>
                </c:pt>
                <c:pt idx="1281">
                  <c:v>1427</c:v>
                </c:pt>
                <c:pt idx="1282">
                  <c:v>1379</c:v>
                </c:pt>
                <c:pt idx="1283">
                  <c:v>1389</c:v>
                </c:pt>
                <c:pt idx="1284">
                  <c:v>1370</c:v>
                </c:pt>
                <c:pt idx="1285">
                  <c:v>1358</c:v>
                </c:pt>
                <c:pt idx="1286">
                  <c:v>1300</c:v>
                </c:pt>
                <c:pt idx="1287">
                  <c:v>1394</c:v>
                </c:pt>
                <c:pt idx="1288">
                  <c:v>1406</c:v>
                </c:pt>
                <c:pt idx="1289">
                  <c:v>1456</c:v>
                </c:pt>
                <c:pt idx="1290">
                  <c:v>1376</c:v>
                </c:pt>
                <c:pt idx="1291">
                  <c:v>1446</c:v>
                </c:pt>
                <c:pt idx="1292">
                  <c:v>1356</c:v>
                </c:pt>
                <c:pt idx="1293">
                  <c:v>1398</c:v>
                </c:pt>
                <c:pt idx="1294">
                  <c:v>1389</c:v>
                </c:pt>
                <c:pt idx="1295">
                  <c:v>1362</c:v>
                </c:pt>
                <c:pt idx="1296">
                  <c:v>1363</c:v>
                </c:pt>
                <c:pt idx="1297">
                  <c:v>1364</c:v>
                </c:pt>
                <c:pt idx="1298">
                  <c:v>1405</c:v>
                </c:pt>
                <c:pt idx="1299">
                  <c:v>1395</c:v>
                </c:pt>
                <c:pt idx="1300">
                  <c:v>1406</c:v>
                </c:pt>
                <c:pt idx="1301">
                  <c:v>1465</c:v>
                </c:pt>
                <c:pt idx="1302">
                  <c:v>1387</c:v>
                </c:pt>
                <c:pt idx="1303">
                  <c:v>1466</c:v>
                </c:pt>
                <c:pt idx="1304">
                  <c:v>1378</c:v>
                </c:pt>
                <c:pt idx="1305">
                  <c:v>1408</c:v>
                </c:pt>
                <c:pt idx="1306">
                  <c:v>1447</c:v>
                </c:pt>
                <c:pt idx="1307">
                  <c:v>1399</c:v>
                </c:pt>
                <c:pt idx="1308">
                  <c:v>1440</c:v>
                </c:pt>
                <c:pt idx="1309">
                  <c:v>1400</c:v>
                </c:pt>
                <c:pt idx="1310">
                  <c:v>1431</c:v>
                </c:pt>
                <c:pt idx="1311">
                  <c:v>1393</c:v>
                </c:pt>
                <c:pt idx="1312">
                  <c:v>1433</c:v>
                </c:pt>
                <c:pt idx="1313">
                  <c:v>1435</c:v>
                </c:pt>
                <c:pt idx="1314">
                  <c:v>1416</c:v>
                </c:pt>
                <c:pt idx="1315">
                  <c:v>1406</c:v>
                </c:pt>
                <c:pt idx="1316">
                  <c:v>1406</c:v>
                </c:pt>
                <c:pt idx="1317">
                  <c:v>1375</c:v>
                </c:pt>
                <c:pt idx="1318">
                  <c:v>1385</c:v>
                </c:pt>
                <c:pt idx="1319">
                  <c:v>1365</c:v>
                </c:pt>
                <c:pt idx="1320">
                  <c:v>1496</c:v>
                </c:pt>
                <c:pt idx="1321">
                  <c:v>1437</c:v>
                </c:pt>
                <c:pt idx="1322">
                  <c:v>1447</c:v>
                </c:pt>
                <c:pt idx="1323">
                  <c:v>1488</c:v>
                </c:pt>
                <c:pt idx="1324">
                  <c:v>1337</c:v>
                </c:pt>
                <c:pt idx="1325">
                  <c:v>1369</c:v>
                </c:pt>
                <c:pt idx="1326">
                  <c:v>1358</c:v>
                </c:pt>
                <c:pt idx="1327">
                  <c:v>1459</c:v>
                </c:pt>
                <c:pt idx="1328">
                  <c:v>1470</c:v>
                </c:pt>
                <c:pt idx="1329">
                  <c:v>1401</c:v>
                </c:pt>
                <c:pt idx="1330">
                  <c:v>1461</c:v>
                </c:pt>
                <c:pt idx="1331">
                  <c:v>1422</c:v>
                </c:pt>
                <c:pt idx="1332">
                  <c:v>1362</c:v>
                </c:pt>
                <c:pt idx="1333">
                  <c:v>1494</c:v>
                </c:pt>
                <c:pt idx="1334">
                  <c:v>1484</c:v>
                </c:pt>
                <c:pt idx="1335">
                  <c:v>1524</c:v>
                </c:pt>
                <c:pt idx="1336">
                  <c:v>1524</c:v>
                </c:pt>
                <c:pt idx="1337">
                  <c:v>1384</c:v>
                </c:pt>
                <c:pt idx="1338">
                  <c:v>1445</c:v>
                </c:pt>
                <c:pt idx="1339">
                  <c:v>1475</c:v>
                </c:pt>
                <c:pt idx="1340">
                  <c:v>1465</c:v>
                </c:pt>
                <c:pt idx="1341">
                  <c:v>1475</c:v>
                </c:pt>
                <c:pt idx="1342">
                  <c:v>1416</c:v>
                </c:pt>
                <c:pt idx="1343">
                  <c:v>1508</c:v>
                </c:pt>
                <c:pt idx="1344">
                  <c:v>1367</c:v>
                </c:pt>
                <c:pt idx="1345">
                  <c:v>1332</c:v>
                </c:pt>
                <c:pt idx="1346">
                  <c:v>1331</c:v>
                </c:pt>
                <c:pt idx="1347">
                  <c:v>1346</c:v>
                </c:pt>
                <c:pt idx="1348">
                  <c:v>1306</c:v>
                </c:pt>
                <c:pt idx="1349">
                  <c:v>1299</c:v>
                </c:pt>
                <c:pt idx="1350">
                  <c:v>1313</c:v>
                </c:pt>
                <c:pt idx="1351">
                  <c:v>1352</c:v>
                </c:pt>
                <c:pt idx="1352">
                  <c:v>1343</c:v>
                </c:pt>
                <c:pt idx="1353">
                  <c:v>1374</c:v>
                </c:pt>
                <c:pt idx="1354">
                  <c:v>1327</c:v>
                </c:pt>
                <c:pt idx="1355">
                  <c:v>1297</c:v>
                </c:pt>
                <c:pt idx="1356">
                  <c:v>1386</c:v>
                </c:pt>
                <c:pt idx="1357">
                  <c:v>1352</c:v>
                </c:pt>
                <c:pt idx="1358">
                  <c:v>1352</c:v>
                </c:pt>
                <c:pt idx="1359">
                  <c:v>1293</c:v>
                </c:pt>
                <c:pt idx="1360">
                  <c:v>1343</c:v>
                </c:pt>
                <c:pt idx="1361">
                  <c:v>1352</c:v>
                </c:pt>
                <c:pt idx="1362">
                  <c:v>1355</c:v>
                </c:pt>
                <c:pt idx="1363">
                  <c:v>1335</c:v>
                </c:pt>
                <c:pt idx="1364">
                  <c:v>1326</c:v>
                </c:pt>
                <c:pt idx="1365">
                  <c:v>1316</c:v>
                </c:pt>
                <c:pt idx="1366">
                  <c:v>1327</c:v>
                </c:pt>
                <c:pt idx="1367">
                  <c:v>1401</c:v>
                </c:pt>
                <c:pt idx="1368">
                  <c:v>1341</c:v>
                </c:pt>
                <c:pt idx="1369">
                  <c:v>1342</c:v>
                </c:pt>
                <c:pt idx="1370">
                  <c:v>1334</c:v>
                </c:pt>
                <c:pt idx="1371">
                  <c:v>1324</c:v>
                </c:pt>
                <c:pt idx="1372">
                  <c:v>1346</c:v>
                </c:pt>
                <c:pt idx="1373">
                  <c:v>1327</c:v>
                </c:pt>
                <c:pt idx="1374">
                  <c:v>1337</c:v>
                </c:pt>
                <c:pt idx="1375">
                  <c:v>1350</c:v>
                </c:pt>
                <c:pt idx="1376">
                  <c:v>1303</c:v>
                </c:pt>
                <c:pt idx="1377">
                  <c:v>1363</c:v>
                </c:pt>
                <c:pt idx="1378">
                  <c:v>1363</c:v>
                </c:pt>
                <c:pt idx="1379">
                  <c:v>1364</c:v>
                </c:pt>
                <c:pt idx="1380">
                  <c:v>1354</c:v>
                </c:pt>
                <c:pt idx="1381">
                  <c:v>1344</c:v>
                </c:pt>
                <c:pt idx="1382">
                  <c:v>1325</c:v>
                </c:pt>
                <c:pt idx="1383">
                  <c:v>1336</c:v>
                </c:pt>
                <c:pt idx="1384">
                  <c:v>1381</c:v>
                </c:pt>
                <c:pt idx="1385">
                  <c:v>1342</c:v>
                </c:pt>
                <c:pt idx="1386">
                  <c:v>1314</c:v>
                </c:pt>
                <c:pt idx="1387">
                  <c:v>1344</c:v>
                </c:pt>
                <c:pt idx="1388">
                  <c:v>1349</c:v>
                </c:pt>
                <c:pt idx="1389">
                  <c:v>1417</c:v>
                </c:pt>
                <c:pt idx="1390">
                  <c:v>1408</c:v>
                </c:pt>
                <c:pt idx="1391">
                  <c:v>1460</c:v>
                </c:pt>
                <c:pt idx="1392">
                  <c:v>1367</c:v>
                </c:pt>
                <c:pt idx="1393">
                  <c:v>1424</c:v>
                </c:pt>
                <c:pt idx="1394">
                  <c:v>1424</c:v>
                </c:pt>
                <c:pt idx="1395">
                  <c:v>1424</c:v>
                </c:pt>
                <c:pt idx="1396">
                  <c:v>1405</c:v>
                </c:pt>
                <c:pt idx="1397">
                  <c:v>1346</c:v>
                </c:pt>
                <c:pt idx="1398">
                  <c:v>1397</c:v>
                </c:pt>
                <c:pt idx="1399">
                  <c:v>1397</c:v>
                </c:pt>
                <c:pt idx="1400">
                  <c:v>1331</c:v>
                </c:pt>
                <c:pt idx="1401">
                  <c:v>1351</c:v>
                </c:pt>
                <c:pt idx="1402">
                  <c:v>1429</c:v>
                </c:pt>
                <c:pt idx="1403">
                  <c:v>1324</c:v>
                </c:pt>
                <c:pt idx="1404">
                  <c:v>1340</c:v>
                </c:pt>
                <c:pt idx="1405">
                  <c:v>1371</c:v>
                </c:pt>
                <c:pt idx="1406">
                  <c:v>1381</c:v>
                </c:pt>
                <c:pt idx="1407">
                  <c:v>1395</c:v>
                </c:pt>
                <c:pt idx="1408">
                  <c:v>1351</c:v>
                </c:pt>
                <c:pt idx="1409">
                  <c:v>1382</c:v>
                </c:pt>
                <c:pt idx="1410">
                  <c:v>1392</c:v>
                </c:pt>
                <c:pt idx="1411">
                  <c:v>1433</c:v>
                </c:pt>
                <c:pt idx="1412">
                  <c:v>1453</c:v>
                </c:pt>
                <c:pt idx="1413">
                  <c:v>1362</c:v>
                </c:pt>
                <c:pt idx="1414">
                  <c:v>1367</c:v>
                </c:pt>
                <c:pt idx="1415">
                  <c:v>1373</c:v>
                </c:pt>
                <c:pt idx="1416">
                  <c:v>1373</c:v>
                </c:pt>
                <c:pt idx="1417">
                  <c:v>1334</c:v>
                </c:pt>
                <c:pt idx="1418">
                  <c:v>1358</c:v>
                </c:pt>
                <c:pt idx="1419">
                  <c:v>1424</c:v>
                </c:pt>
                <c:pt idx="1420">
                  <c:v>1445</c:v>
                </c:pt>
                <c:pt idx="1421">
                  <c:v>1385</c:v>
                </c:pt>
                <c:pt idx="1422">
                  <c:v>1389</c:v>
                </c:pt>
                <c:pt idx="1423">
                  <c:v>1350</c:v>
                </c:pt>
                <c:pt idx="1424">
                  <c:v>1360</c:v>
                </c:pt>
                <c:pt idx="1425">
                  <c:v>1356</c:v>
                </c:pt>
                <c:pt idx="1426">
                  <c:v>1356</c:v>
                </c:pt>
                <c:pt idx="1427">
                  <c:v>1357</c:v>
                </c:pt>
                <c:pt idx="1428">
                  <c:v>1367</c:v>
                </c:pt>
                <c:pt idx="1429">
                  <c:v>1418</c:v>
                </c:pt>
                <c:pt idx="1430">
                  <c:v>1379</c:v>
                </c:pt>
                <c:pt idx="1431">
                  <c:v>1409</c:v>
                </c:pt>
                <c:pt idx="1432">
                  <c:v>1384</c:v>
                </c:pt>
                <c:pt idx="1433">
                  <c:v>1370</c:v>
                </c:pt>
                <c:pt idx="1434">
                  <c:v>1381</c:v>
                </c:pt>
                <c:pt idx="1435">
                  <c:v>1422</c:v>
                </c:pt>
                <c:pt idx="1436">
                  <c:v>1371</c:v>
                </c:pt>
                <c:pt idx="1437">
                  <c:v>1422</c:v>
                </c:pt>
                <c:pt idx="1438">
                  <c:v>1392</c:v>
                </c:pt>
                <c:pt idx="1439">
                  <c:v>1382</c:v>
                </c:pt>
                <c:pt idx="1440">
                  <c:v>1351</c:v>
                </c:pt>
                <c:pt idx="1441">
                  <c:v>1384</c:v>
                </c:pt>
                <c:pt idx="1442">
                  <c:v>1374</c:v>
                </c:pt>
                <c:pt idx="1443">
                  <c:v>1364</c:v>
                </c:pt>
                <c:pt idx="1444">
                  <c:v>1354</c:v>
                </c:pt>
                <c:pt idx="1445">
                  <c:v>1414</c:v>
                </c:pt>
                <c:pt idx="1446">
                  <c:v>1342</c:v>
                </c:pt>
                <c:pt idx="1447">
                  <c:v>1357</c:v>
                </c:pt>
                <c:pt idx="1448">
                  <c:v>1408</c:v>
                </c:pt>
                <c:pt idx="1449">
                  <c:v>1389</c:v>
                </c:pt>
                <c:pt idx="1450">
                  <c:v>1410</c:v>
                </c:pt>
                <c:pt idx="1451">
                  <c:v>1359</c:v>
                </c:pt>
                <c:pt idx="1452">
                  <c:v>1375</c:v>
                </c:pt>
                <c:pt idx="1453">
                  <c:v>1365</c:v>
                </c:pt>
                <c:pt idx="1454">
                  <c:v>1411</c:v>
                </c:pt>
                <c:pt idx="1455">
                  <c:v>1402</c:v>
                </c:pt>
                <c:pt idx="1456">
                  <c:v>1392</c:v>
                </c:pt>
                <c:pt idx="1457">
                  <c:v>1403</c:v>
                </c:pt>
                <c:pt idx="1458">
                  <c:v>1358</c:v>
                </c:pt>
                <c:pt idx="1459">
                  <c:v>1384</c:v>
                </c:pt>
                <c:pt idx="1460">
                  <c:v>1385</c:v>
                </c:pt>
                <c:pt idx="1461">
                  <c:v>1427</c:v>
                </c:pt>
                <c:pt idx="1462">
                  <c:v>1321</c:v>
                </c:pt>
                <c:pt idx="1463">
                  <c:v>1408</c:v>
                </c:pt>
                <c:pt idx="1464">
                  <c:v>1313</c:v>
                </c:pt>
                <c:pt idx="1465">
                  <c:v>1384</c:v>
                </c:pt>
                <c:pt idx="1466">
                  <c:v>1412</c:v>
                </c:pt>
                <c:pt idx="1467">
                  <c:v>1379</c:v>
                </c:pt>
                <c:pt idx="1468">
                  <c:v>1378</c:v>
                </c:pt>
                <c:pt idx="1469">
                  <c:v>1420</c:v>
                </c:pt>
                <c:pt idx="1470">
                  <c:v>1361</c:v>
                </c:pt>
                <c:pt idx="1471">
                  <c:v>1293</c:v>
                </c:pt>
                <c:pt idx="1472">
                  <c:v>1375</c:v>
                </c:pt>
                <c:pt idx="1473">
                  <c:v>1388</c:v>
                </c:pt>
                <c:pt idx="1474">
                  <c:v>1389</c:v>
                </c:pt>
                <c:pt idx="1475">
                  <c:v>1395</c:v>
                </c:pt>
                <c:pt idx="1476">
                  <c:v>1408</c:v>
                </c:pt>
                <c:pt idx="1477">
                  <c:v>1388</c:v>
                </c:pt>
                <c:pt idx="1478">
                  <c:v>1389</c:v>
                </c:pt>
                <c:pt idx="1479">
                  <c:v>1379</c:v>
                </c:pt>
                <c:pt idx="1480">
                  <c:v>1329</c:v>
                </c:pt>
                <c:pt idx="1481">
                  <c:v>1400</c:v>
                </c:pt>
                <c:pt idx="1482">
                  <c:v>1384</c:v>
                </c:pt>
                <c:pt idx="1483">
                  <c:v>1425</c:v>
                </c:pt>
                <c:pt idx="1484">
                  <c:v>1397</c:v>
                </c:pt>
                <c:pt idx="1485">
                  <c:v>1379</c:v>
                </c:pt>
                <c:pt idx="1486">
                  <c:v>1369</c:v>
                </c:pt>
                <c:pt idx="1487">
                  <c:v>1419</c:v>
                </c:pt>
                <c:pt idx="1488">
                  <c:v>1490</c:v>
                </c:pt>
                <c:pt idx="1489">
                  <c:v>1343</c:v>
                </c:pt>
                <c:pt idx="1490">
                  <c:v>1336</c:v>
                </c:pt>
                <c:pt idx="1491">
                  <c:v>1347</c:v>
                </c:pt>
                <c:pt idx="1492">
                  <c:v>1399</c:v>
                </c:pt>
                <c:pt idx="1493">
                  <c:v>1391</c:v>
                </c:pt>
                <c:pt idx="1494">
                  <c:v>1392</c:v>
                </c:pt>
                <c:pt idx="1495">
                  <c:v>1383</c:v>
                </c:pt>
                <c:pt idx="1496">
                  <c:v>1274</c:v>
                </c:pt>
                <c:pt idx="1497">
                  <c:v>1335</c:v>
                </c:pt>
                <c:pt idx="1498">
                  <c:v>1372</c:v>
                </c:pt>
                <c:pt idx="1499">
                  <c:v>1322</c:v>
                </c:pt>
                <c:pt idx="1500">
                  <c:v>1363</c:v>
                </c:pt>
                <c:pt idx="1501">
                  <c:v>1354</c:v>
                </c:pt>
                <c:pt idx="1502">
                  <c:v>1416</c:v>
                </c:pt>
                <c:pt idx="1503">
                  <c:v>1451</c:v>
                </c:pt>
                <c:pt idx="1504">
                  <c:v>1375</c:v>
                </c:pt>
                <c:pt idx="1505">
                  <c:v>1366</c:v>
                </c:pt>
                <c:pt idx="1506">
                  <c:v>1366</c:v>
                </c:pt>
                <c:pt idx="1507">
                  <c:v>1317</c:v>
                </c:pt>
                <c:pt idx="1508">
                  <c:v>1397</c:v>
                </c:pt>
                <c:pt idx="1509">
                  <c:v>1347</c:v>
                </c:pt>
                <c:pt idx="1510">
                  <c:v>1390</c:v>
                </c:pt>
                <c:pt idx="1511">
                  <c:v>1364</c:v>
                </c:pt>
                <c:pt idx="1512">
                  <c:v>1324</c:v>
                </c:pt>
                <c:pt idx="1513">
                  <c:v>1374</c:v>
                </c:pt>
                <c:pt idx="1514">
                  <c:v>1336</c:v>
                </c:pt>
                <c:pt idx="1515">
                  <c:v>1333</c:v>
                </c:pt>
                <c:pt idx="1516">
                  <c:v>1367</c:v>
                </c:pt>
                <c:pt idx="1517">
                  <c:v>1388</c:v>
                </c:pt>
                <c:pt idx="1518">
                  <c:v>1349</c:v>
                </c:pt>
                <c:pt idx="1519">
                  <c:v>1310</c:v>
                </c:pt>
                <c:pt idx="1520">
                  <c:v>1380</c:v>
                </c:pt>
                <c:pt idx="1521">
                  <c:v>1341</c:v>
                </c:pt>
                <c:pt idx="1522">
                  <c:v>1362</c:v>
                </c:pt>
                <c:pt idx="1523">
                  <c:v>1372</c:v>
                </c:pt>
                <c:pt idx="1524">
                  <c:v>1334</c:v>
                </c:pt>
                <c:pt idx="1525">
                  <c:v>1375</c:v>
                </c:pt>
                <c:pt idx="1526">
                  <c:v>1395</c:v>
                </c:pt>
                <c:pt idx="1527">
                  <c:v>1377</c:v>
                </c:pt>
                <c:pt idx="1528">
                  <c:v>1399</c:v>
                </c:pt>
                <c:pt idx="1529">
                  <c:v>1350</c:v>
                </c:pt>
                <c:pt idx="1530">
                  <c:v>1324</c:v>
                </c:pt>
                <c:pt idx="1531">
                  <c:v>1367</c:v>
                </c:pt>
                <c:pt idx="1532">
                  <c:v>1387</c:v>
                </c:pt>
                <c:pt idx="1533">
                  <c:v>1280</c:v>
                </c:pt>
                <c:pt idx="1534">
                  <c:v>1389</c:v>
                </c:pt>
                <c:pt idx="1535">
                  <c:v>1381</c:v>
                </c:pt>
                <c:pt idx="1536">
                  <c:v>1346</c:v>
                </c:pt>
                <c:pt idx="1537">
                  <c:v>1376</c:v>
                </c:pt>
                <c:pt idx="1538">
                  <c:v>1450</c:v>
                </c:pt>
                <c:pt idx="1539">
                  <c:v>1431</c:v>
                </c:pt>
                <c:pt idx="1540">
                  <c:v>1495</c:v>
                </c:pt>
                <c:pt idx="1541">
                  <c:v>1396</c:v>
                </c:pt>
                <c:pt idx="1542">
                  <c:v>1390</c:v>
                </c:pt>
                <c:pt idx="1543">
                  <c:v>1383</c:v>
                </c:pt>
                <c:pt idx="1544">
                  <c:v>1414</c:v>
                </c:pt>
                <c:pt idx="1545">
                  <c:v>1425</c:v>
                </c:pt>
                <c:pt idx="1546">
                  <c:v>1458</c:v>
                </c:pt>
                <c:pt idx="1547">
                  <c:v>1339</c:v>
                </c:pt>
                <c:pt idx="1548">
                  <c:v>1423</c:v>
                </c:pt>
                <c:pt idx="1549">
                  <c:v>1425</c:v>
                </c:pt>
                <c:pt idx="1550">
                  <c:v>1359</c:v>
                </c:pt>
                <c:pt idx="1551">
                  <c:v>1439</c:v>
                </c:pt>
                <c:pt idx="1552">
                  <c:v>1429</c:v>
                </c:pt>
                <c:pt idx="1553">
                  <c:v>1445</c:v>
                </c:pt>
                <c:pt idx="1554">
                  <c:v>1432</c:v>
                </c:pt>
                <c:pt idx="1555">
                  <c:v>1439</c:v>
                </c:pt>
                <c:pt idx="1556">
                  <c:v>1440</c:v>
                </c:pt>
                <c:pt idx="1557">
                  <c:v>1370</c:v>
                </c:pt>
                <c:pt idx="1558">
                  <c:v>1405</c:v>
                </c:pt>
                <c:pt idx="1559">
                  <c:v>1345</c:v>
                </c:pt>
                <c:pt idx="1560">
                  <c:v>1378</c:v>
                </c:pt>
                <c:pt idx="1561">
                  <c:v>1387</c:v>
                </c:pt>
                <c:pt idx="1562">
                  <c:v>1358</c:v>
                </c:pt>
                <c:pt idx="1563">
                  <c:v>1411</c:v>
                </c:pt>
                <c:pt idx="1564">
                  <c:v>1411</c:v>
                </c:pt>
                <c:pt idx="1565">
                  <c:v>1403</c:v>
                </c:pt>
                <c:pt idx="1566">
                  <c:v>1392</c:v>
                </c:pt>
                <c:pt idx="1567">
                  <c:v>1315</c:v>
                </c:pt>
                <c:pt idx="1568">
                  <c:v>1455</c:v>
                </c:pt>
                <c:pt idx="1569">
                  <c:v>1396</c:v>
                </c:pt>
                <c:pt idx="1570">
                  <c:v>1388</c:v>
                </c:pt>
                <c:pt idx="1571">
                  <c:v>1479</c:v>
                </c:pt>
                <c:pt idx="1572">
                  <c:v>1421</c:v>
                </c:pt>
                <c:pt idx="1573">
                  <c:v>1361</c:v>
                </c:pt>
                <c:pt idx="1574">
                  <c:v>1402</c:v>
                </c:pt>
                <c:pt idx="1575">
                  <c:v>1412</c:v>
                </c:pt>
                <c:pt idx="1576">
                  <c:v>1423</c:v>
                </c:pt>
                <c:pt idx="1577">
                  <c:v>1457</c:v>
                </c:pt>
                <c:pt idx="1578">
                  <c:v>1417</c:v>
                </c:pt>
                <c:pt idx="1579">
                  <c:v>1419</c:v>
                </c:pt>
                <c:pt idx="1580">
                  <c:v>1381</c:v>
                </c:pt>
                <c:pt idx="1581">
                  <c:v>1422</c:v>
                </c:pt>
                <c:pt idx="1582">
                  <c:v>1432</c:v>
                </c:pt>
                <c:pt idx="1583">
                  <c:v>1405</c:v>
                </c:pt>
                <c:pt idx="1584">
                  <c:v>1395</c:v>
                </c:pt>
                <c:pt idx="1585">
                  <c:v>1406</c:v>
                </c:pt>
                <c:pt idx="1586">
                  <c:v>1368</c:v>
                </c:pt>
                <c:pt idx="1587">
                  <c:v>1429</c:v>
                </c:pt>
                <c:pt idx="1588">
                  <c:v>1358</c:v>
                </c:pt>
                <c:pt idx="1589">
                  <c:v>1439</c:v>
                </c:pt>
                <c:pt idx="1590">
                  <c:v>1492</c:v>
                </c:pt>
                <c:pt idx="1591">
                  <c:v>1372</c:v>
                </c:pt>
                <c:pt idx="1592">
                  <c:v>1422</c:v>
                </c:pt>
                <c:pt idx="1593">
                  <c:v>1463</c:v>
                </c:pt>
                <c:pt idx="1594">
                  <c:v>1384</c:v>
                </c:pt>
                <c:pt idx="1595">
                  <c:v>1384</c:v>
                </c:pt>
                <c:pt idx="1596">
                  <c:v>1414</c:v>
                </c:pt>
                <c:pt idx="1597">
                  <c:v>1364</c:v>
                </c:pt>
                <c:pt idx="1598">
                  <c:v>1397</c:v>
                </c:pt>
                <c:pt idx="1599">
                  <c:v>1427</c:v>
                </c:pt>
                <c:pt idx="1600">
                  <c:v>1438</c:v>
                </c:pt>
                <c:pt idx="1601">
                  <c:v>1440</c:v>
                </c:pt>
                <c:pt idx="1602">
                  <c:v>1411</c:v>
                </c:pt>
                <c:pt idx="1603">
                  <c:v>1402</c:v>
                </c:pt>
                <c:pt idx="1604">
                  <c:v>1343</c:v>
                </c:pt>
                <c:pt idx="1605">
                  <c:v>1416</c:v>
                </c:pt>
                <c:pt idx="1606">
                  <c:v>1429</c:v>
                </c:pt>
                <c:pt idx="1607">
                  <c:v>1407</c:v>
                </c:pt>
                <c:pt idx="1608">
                  <c:v>1436</c:v>
                </c:pt>
                <c:pt idx="1609">
                  <c:v>1366</c:v>
                </c:pt>
                <c:pt idx="1610">
                  <c:v>1390</c:v>
                </c:pt>
                <c:pt idx="1611">
                  <c:v>1391</c:v>
                </c:pt>
                <c:pt idx="1612">
                  <c:v>1372</c:v>
                </c:pt>
                <c:pt idx="1613">
                  <c:v>1446</c:v>
                </c:pt>
                <c:pt idx="1614">
                  <c:v>1386</c:v>
                </c:pt>
                <c:pt idx="1615">
                  <c:v>1366</c:v>
                </c:pt>
                <c:pt idx="1616">
                  <c:v>1397</c:v>
                </c:pt>
                <c:pt idx="1617">
                  <c:v>1427</c:v>
                </c:pt>
                <c:pt idx="1618">
                  <c:v>1397</c:v>
                </c:pt>
                <c:pt idx="1619">
                  <c:v>1379</c:v>
                </c:pt>
                <c:pt idx="1620">
                  <c:v>1372</c:v>
                </c:pt>
                <c:pt idx="1621">
                  <c:v>1393</c:v>
                </c:pt>
                <c:pt idx="1622">
                  <c:v>1395</c:v>
                </c:pt>
                <c:pt idx="1623">
                  <c:v>1385</c:v>
                </c:pt>
                <c:pt idx="1624">
                  <c:v>1385</c:v>
                </c:pt>
                <c:pt idx="1625">
                  <c:v>1418</c:v>
                </c:pt>
                <c:pt idx="1626">
                  <c:v>1384</c:v>
                </c:pt>
                <c:pt idx="1627">
                  <c:v>1386</c:v>
                </c:pt>
                <c:pt idx="1628">
                  <c:v>1367</c:v>
                </c:pt>
                <c:pt idx="1629">
                  <c:v>1418</c:v>
                </c:pt>
                <c:pt idx="1630">
                  <c:v>1489</c:v>
                </c:pt>
                <c:pt idx="1631">
                  <c:v>1370</c:v>
                </c:pt>
                <c:pt idx="1632">
                  <c:v>1342</c:v>
                </c:pt>
                <c:pt idx="1633">
                  <c:v>1394</c:v>
                </c:pt>
                <c:pt idx="1634">
                  <c:v>1445</c:v>
                </c:pt>
                <c:pt idx="1635">
                  <c:v>1385</c:v>
                </c:pt>
                <c:pt idx="1636">
                  <c:v>1398</c:v>
                </c:pt>
                <c:pt idx="1637">
                  <c:v>1467</c:v>
                </c:pt>
                <c:pt idx="1638">
                  <c:v>1390</c:v>
                </c:pt>
                <c:pt idx="1639">
                  <c:v>1380</c:v>
                </c:pt>
                <c:pt idx="1640">
                  <c:v>1421</c:v>
                </c:pt>
                <c:pt idx="1641">
                  <c:v>1391</c:v>
                </c:pt>
                <c:pt idx="1642">
                  <c:v>1441</c:v>
                </c:pt>
                <c:pt idx="1643">
                  <c:v>1422</c:v>
                </c:pt>
                <c:pt idx="1644">
                  <c:v>1384</c:v>
                </c:pt>
                <c:pt idx="1645">
                  <c:v>1356</c:v>
                </c:pt>
                <c:pt idx="1646">
                  <c:v>1406</c:v>
                </c:pt>
                <c:pt idx="1647">
                  <c:v>1427</c:v>
                </c:pt>
                <c:pt idx="1648">
                  <c:v>1386</c:v>
                </c:pt>
                <c:pt idx="1649">
                  <c:v>1398</c:v>
                </c:pt>
                <c:pt idx="1650">
                  <c:v>1399</c:v>
                </c:pt>
                <c:pt idx="1651">
                  <c:v>1359</c:v>
                </c:pt>
                <c:pt idx="1652">
                  <c:v>1360</c:v>
                </c:pt>
                <c:pt idx="1653">
                  <c:v>1451</c:v>
                </c:pt>
                <c:pt idx="1654">
                  <c:v>1421</c:v>
                </c:pt>
                <c:pt idx="1655">
                  <c:v>1395</c:v>
                </c:pt>
                <c:pt idx="1656">
                  <c:v>1374</c:v>
                </c:pt>
                <c:pt idx="1657">
                  <c:v>1228</c:v>
                </c:pt>
                <c:pt idx="1658">
                  <c:v>1230</c:v>
                </c:pt>
                <c:pt idx="1659">
                  <c:v>1392</c:v>
                </c:pt>
                <c:pt idx="1660">
                  <c:v>1380</c:v>
                </c:pt>
                <c:pt idx="1661">
                  <c:v>1393</c:v>
                </c:pt>
                <c:pt idx="1662">
                  <c:v>1398</c:v>
                </c:pt>
                <c:pt idx="1663">
                  <c:v>1352</c:v>
                </c:pt>
                <c:pt idx="1664">
                  <c:v>1358</c:v>
                </c:pt>
                <c:pt idx="1665">
                  <c:v>1438</c:v>
                </c:pt>
                <c:pt idx="1666">
                  <c:v>1388</c:v>
                </c:pt>
                <c:pt idx="1667">
                  <c:v>1366</c:v>
                </c:pt>
                <c:pt idx="1668">
                  <c:v>1348</c:v>
                </c:pt>
                <c:pt idx="1669">
                  <c:v>1352</c:v>
                </c:pt>
                <c:pt idx="1670">
                  <c:v>1382</c:v>
                </c:pt>
                <c:pt idx="1671">
                  <c:v>1312</c:v>
                </c:pt>
                <c:pt idx="1672">
                  <c:v>1417</c:v>
                </c:pt>
                <c:pt idx="1673">
                  <c:v>1349</c:v>
                </c:pt>
                <c:pt idx="1674">
                  <c:v>1389</c:v>
                </c:pt>
                <c:pt idx="1675">
                  <c:v>1399</c:v>
                </c:pt>
                <c:pt idx="1676">
                  <c:v>1392</c:v>
                </c:pt>
                <c:pt idx="1677">
                  <c:v>1383</c:v>
                </c:pt>
                <c:pt idx="1678">
                  <c:v>1395</c:v>
                </c:pt>
                <c:pt idx="1679">
                  <c:v>1374</c:v>
                </c:pt>
                <c:pt idx="1680">
                  <c:v>1397</c:v>
                </c:pt>
                <c:pt idx="1681">
                  <c:v>1368</c:v>
                </c:pt>
                <c:pt idx="1682">
                  <c:v>1399</c:v>
                </c:pt>
                <c:pt idx="1683">
                  <c:v>1370</c:v>
                </c:pt>
                <c:pt idx="1684">
                  <c:v>1377</c:v>
                </c:pt>
                <c:pt idx="1685">
                  <c:v>1407</c:v>
                </c:pt>
                <c:pt idx="1686">
                  <c:v>1327</c:v>
                </c:pt>
                <c:pt idx="1687">
                  <c:v>1369</c:v>
                </c:pt>
                <c:pt idx="1688">
                  <c:v>1393</c:v>
                </c:pt>
                <c:pt idx="1689">
                  <c:v>1374</c:v>
                </c:pt>
                <c:pt idx="1690">
                  <c:v>1382</c:v>
                </c:pt>
                <c:pt idx="1691">
                  <c:v>1366</c:v>
                </c:pt>
                <c:pt idx="1692">
                  <c:v>1357</c:v>
                </c:pt>
                <c:pt idx="1693">
                  <c:v>1401</c:v>
                </c:pt>
                <c:pt idx="1694">
                  <c:v>1403</c:v>
                </c:pt>
                <c:pt idx="1695">
                  <c:v>1432</c:v>
                </c:pt>
                <c:pt idx="1696">
                  <c:v>1383</c:v>
                </c:pt>
                <c:pt idx="1697">
                  <c:v>1405</c:v>
                </c:pt>
                <c:pt idx="1698">
                  <c:v>1485</c:v>
                </c:pt>
                <c:pt idx="1699">
                  <c:v>1415</c:v>
                </c:pt>
                <c:pt idx="1700">
                  <c:v>1396</c:v>
                </c:pt>
                <c:pt idx="1701">
                  <c:v>1399</c:v>
                </c:pt>
                <c:pt idx="1702">
                  <c:v>1410</c:v>
                </c:pt>
                <c:pt idx="1703">
                  <c:v>1421</c:v>
                </c:pt>
                <c:pt idx="1704">
                  <c:v>1422</c:v>
                </c:pt>
                <c:pt idx="1705">
                  <c:v>1422</c:v>
                </c:pt>
                <c:pt idx="1706">
                  <c:v>1364</c:v>
                </c:pt>
                <c:pt idx="1707">
                  <c:v>1424</c:v>
                </c:pt>
                <c:pt idx="1708">
                  <c:v>1405</c:v>
                </c:pt>
                <c:pt idx="1709">
                  <c:v>1425</c:v>
                </c:pt>
                <c:pt idx="1710">
                  <c:v>1415</c:v>
                </c:pt>
                <c:pt idx="1711">
                  <c:v>1406</c:v>
                </c:pt>
                <c:pt idx="1712">
                  <c:v>1396</c:v>
                </c:pt>
                <c:pt idx="1713">
                  <c:v>1436</c:v>
                </c:pt>
                <c:pt idx="1714">
                  <c:v>1406</c:v>
                </c:pt>
                <c:pt idx="1715">
                  <c:v>1447</c:v>
                </c:pt>
                <c:pt idx="1716">
                  <c:v>1387</c:v>
                </c:pt>
                <c:pt idx="1717">
                  <c:v>1397</c:v>
                </c:pt>
                <c:pt idx="1718">
                  <c:v>1427</c:v>
                </c:pt>
                <c:pt idx="1719">
                  <c:v>1397</c:v>
                </c:pt>
                <c:pt idx="1720">
                  <c:v>1399</c:v>
                </c:pt>
                <c:pt idx="1721">
                  <c:v>1449</c:v>
                </c:pt>
                <c:pt idx="1722">
                  <c:v>1419</c:v>
                </c:pt>
                <c:pt idx="1723">
                  <c:v>1439</c:v>
                </c:pt>
                <c:pt idx="1724">
                  <c:v>1420</c:v>
                </c:pt>
                <c:pt idx="1725">
                  <c:v>1430</c:v>
                </c:pt>
                <c:pt idx="1726">
                  <c:v>1410</c:v>
                </c:pt>
                <c:pt idx="1727">
                  <c:v>1411</c:v>
                </c:pt>
                <c:pt idx="1728">
                  <c:v>1391</c:v>
                </c:pt>
                <c:pt idx="1729">
                  <c:v>1441</c:v>
                </c:pt>
                <c:pt idx="1730">
                  <c:v>1471</c:v>
                </c:pt>
                <c:pt idx="1731">
                  <c:v>1411</c:v>
                </c:pt>
                <c:pt idx="1732">
                  <c:v>1381</c:v>
                </c:pt>
                <c:pt idx="1733">
                  <c:v>1412</c:v>
                </c:pt>
                <c:pt idx="1734">
                  <c:v>1432</c:v>
                </c:pt>
                <c:pt idx="1735">
                  <c:v>1402</c:v>
                </c:pt>
                <c:pt idx="1736">
                  <c:v>1453</c:v>
                </c:pt>
                <c:pt idx="1737">
                  <c:v>1443</c:v>
                </c:pt>
                <c:pt idx="1738">
                  <c:v>1423</c:v>
                </c:pt>
                <c:pt idx="1739">
                  <c:v>1413</c:v>
                </c:pt>
                <c:pt idx="1740">
                  <c:v>1453</c:v>
                </c:pt>
                <c:pt idx="1741">
                  <c:v>1453</c:v>
                </c:pt>
                <c:pt idx="1742">
                  <c:v>1454</c:v>
                </c:pt>
                <c:pt idx="1743">
                  <c:v>1414</c:v>
                </c:pt>
                <c:pt idx="1744">
                  <c:v>1505</c:v>
                </c:pt>
                <c:pt idx="1745">
                  <c:v>1435</c:v>
                </c:pt>
                <c:pt idx="1746">
                  <c:v>1415</c:v>
                </c:pt>
                <c:pt idx="1747">
                  <c:v>1415</c:v>
                </c:pt>
                <c:pt idx="1748">
                  <c:v>1406</c:v>
                </c:pt>
                <c:pt idx="1749">
                  <c:v>1416</c:v>
                </c:pt>
                <c:pt idx="1750">
                  <c:v>1426</c:v>
                </c:pt>
                <c:pt idx="1751">
                  <c:v>1426</c:v>
                </c:pt>
                <c:pt idx="1752">
                  <c:v>1406</c:v>
                </c:pt>
                <c:pt idx="1753">
                  <c:v>1426</c:v>
                </c:pt>
                <c:pt idx="1754">
                  <c:v>1418</c:v>
                </c:pt>
                <c:pt idx="1755">
                  <c:v>1478</c:v>
                </c:pt>
                <c:pt idx="1756">
                  <c:v>1398</c:v>
                </c:pt>
                <c:pt idx="1757">
                  <c:v>1388</c:v>
                </c:pt>
                <c:pt idx="1758">
                  <c:v>1378</c:v>
                </c:pt>
                <c:pt idx="1759">
                  <c:v>1428</c:v>
                </c:pt>
                <c:pt idx="1760">
                  <c:v>1449</c:v>
                </c:pt>
                <c:pt idx="1761">
                  <c:v>1409</c:v>
                </c:pt>
                <c:pt idx="1762">
                  <c:v>1459</c:v>
                </c:pt>
                <c:pt idx="1763">
                  <c:v>1469</c:v>
                </c:pt>
                <c:pt idx="1764">
                  <c:v>1441</c:v>
                </c:pt>
                <c:pt idx="1765">
                  <c:v>1439</c:v>
                </c:pt>
                <c:pt idx="1766">
                  <c:v>1402</c:v>
                </c:pt>
                <c:pt idx="1767">
                  <c:v>1433</c:v>
                </c:pt>
                <c:pt idx="1768">
                  <c:v>1413</c:v>
                </c:pt>
                <c:pt idx="1769">
                  <c:v>1413</c:v>
                </c:pt>
                <c:pt idx="1770">
                  <c:v>1435</c:v>
                </c:pt>
                <c:pt idx="1771">
                  <c:v>1345</c:v>
                </c:pt>
                <c:pt idx="1772">
                  <c:v>1425</c:v>
                </c:pt>
                <c:pt idx="1773">
                  <c:v>1375</c:v>
                </c:pt>
                <c:pt idx="1774">
                  <c:v>1435</c:v>
                </c:pt>
                <c:pt idx="1775">
                  <c:v>1365</c:v>
                </c:pt>
                <c:pt idx="1776">
                  <c:v>1444</c:v>
                </c:pt>
                <c:pt idx="1777">
                  <c:v>1397</c:v>
                </c:pt>
                <c:pt idx="1778">
                  <c:v>1437</c:v>
                </c:pt>
                <c:pt idx="1779">
                  <c:v>1426</c:v>
                </c:pt>
                <c:pt idx="1780">
                  <c:v>1418</c:v>
                </c:pt>
                <c:pt idx="1781">
                  <c:v>1418</c:v>
                </c:pt>
                <c:pt idx="1782">
                  <c:v>1389</c:v>
                </c:pt>
                <c:pt idx="1783">
                  <c:v>1403</c:v>
                </c:pt>
                <c:pt idx="1784">
                  <c:v>1401</c:v>
                </c:pt>
                <c:pt idx="1785">
                  <c:v>1424</c:v>
                </c:pt>
                <c:pt idx="1786">
                  <c:v>1492</c:v>
                </c:pt>
                <c:pt idx="1787">
                  <c:v>1433</c:v>
                </c:pt>
                <c:pt idx="1788">
                  <c:v>1417</c:v>
                </c:pt>
                <c:pt idx="1789">
                  <c:v>1368</c:v>
                </c:pt>
                <c:pt idx="1790">
                  <c:v>1419</c:v>
                </c:pt>
                <c:pt idx="1791">
                  <c:v>1441</c:v>
                </c:pt>
                <c:pt idx="1792">
                  <c:v>1412</c:v>
                </c:pt>
                <c:pt idx="1793">
                  <c:v>1456</c:v>
                </c:pt>
                <c:pt idx="1794">
                  <c:v>1403</c:v>
                </c:pt>
                <c:pt idx="1795">
                  <c:v>1417</c:v>
                </c:pt>
                <c:pt idx="1796">
                  <c:v>1367</c:v>
                </c:pt>
                <c:pt idx="1797">
                  <c:v>1371</c:v>
                </c:pt>
                <c:pt idx="1798">
                  <c:v>1365</c:v>
                </c:pt>
                <c:pt idx="1799">
                  <c:v>1366</c:v>
                </c:pt>
                <c:pt idx="1800">
                  <c:v>1368</c:v>
                </c:pt>
                <c:pt idx="1801">
                  <c:v>1374</c:v>
                </c:pt>
                <c:pt idx="1802">
                  <c:v>1384</c:v>
                </c:pt>
                <c:pt idx="1803">
                  <c:v>1336</c:v>
                </c:pt>
                <c:pt idx="1804">
                  <c:v>1386</c:v>
                </c:pt>
                <c:pt idx="1805">
                  <c:v>1376</c:v>
                </c:pt>
                <c:pt idx="1806">
                  <c:v>1317</c:v>
                </c:pt>
                <c:pt idx="1807">
                  <c:v>1367</c:v>
                </c:pt>
                <c:pt idx="1808">
                  <c:v>1338</c:v>
                </c:pt>
                <c:pt idx="1809">
                  <c:v>1378</c:v>
                </c:pt>
                <c:pt idx="1810">
                  <c:v>1400</c:v>
                </c:pt>
                <c:pt idx="1811">
                  <c:v>1370</c:v>
                </c:pt>
                <c:pt idx="1812">
                  <c:v>1411</c:v>
                </c:pt>
                <c:pt idx="1813">
                  <c:v>1401</c:v>
                </c:pt>
                <c:pt idx="1814">
                  <c:v>1401</c:v>
                </c:pt>
                <c:pt idx="1815">
                  <c:v>1363</c:v>
                </c:pt>
                <c:pt idx="1816">
                  <c:v>1293</c:v>
                </c:pt>
                <c:pt idx="1817">
                  <c:v>1373</c:v>
                </c:pt>
                <c:pt idx="1818">
                  <c:v>1413</c:v>
                </c:pt>
                <c:pt idx="1819">
                  <c:v>1404</c:v>
                </c:pt>
                <c:pt idx="1820">
                  <c:v>1424</c:v>
                </c:pt>
                <c:pt idx="1821">
                  <c:v>1345</c:v>
                </c:pt>
                <c:pt idx="1822">
                  <c:v>1386</c:v>
                </c:pt>
                <c:pt idx="1823">
                  <c:v>1336</c:v>
                </c:pt>
                <c:pt idx="1824">
                  <c:v>1396</c:v>
                </c:pt>
                <c:pt idx="1825">
                  <c:v>1416</c:v>
                </c:pt>
                <c:pt idx="1826">
                  <c:v>1387</c:v>
                </c:pt>
                <c:pt idx="1827">
                  <c:v>1380</c:v>
                </c:pt>
                <c:pt idx="1828">
                  <c:v>1380</c:v>
                </c:pt>
                <c:pt idx="1829">
                  <c:v>1391</c:v>
                </c:pt>
                <c:pt idx="1830">
                  <c:v>1382</c:v>
                </c:pt>
                <c:pt idx="1831">
                  <c:v>1362</c:v>
                </c:pt>
                <c:pt idx="1832">
                  <c:v>1413</c:v>
                </c:pt>
                <c:pt idx="1833">
                  <c:v>1405</c:v>
                </c:pt>
                <c:pt idx="1834">
                  <c:v>1377</c:v>
                </c:pt>
                <c:pt idx="1835">
                  <c:v>1358</c:v>
                </c:pt>
                <c:pt idx="1836">
                  <c:v>1410</c:v>
                </c:pt>
                <c:pt idx="1837">
                  <c:v>1380</c:v>
                </c:pt>
                <c:pt idx="1838">
                  <c:v>1310</c:v>
                </c:pt>
                <c:pt idx="1839">
                  <c:v>1362</c:v>
                </c:pt>
                <c:pt idx="1840">
                  <c:v>1406</c:v>
                </c:pt>
                <c:pt idx="1841">
                  <c:v>1366</c:v>
                </c:pt>
                <c:pt idx="1842">
                  <c:v>1347</c:v>
                </c:pt>
                <c:pt idx="1843">
                  <c:v>1330</c:v>
                </c:pt>
                <c:pt idx="1844">
                  <c:v>1410</c:v>
                </c:pt>
                <c:pt idx="1845">
                  <c:v>1363</c:v>
                </c:pt>
                <c:pt idx="1846">
                  <c:v>1376</c:v>
                </c:pt>
                <c:pt idx="1847">
                  <c:v>1351</c:v>
                </c:pt>
                <c:pt idx="1848">
                  <c:v>1455</c:v>
                </c:pt>
                <c:pt idx="1849">
                  <c:v>1381</c:v>
                </c:pt>
                <c:pt idx="1850">
                  <c:v>1396</c:v>
                </c:pt>
                <c:pt idx="1851">
                  <c:v>1407</c:v>
                </c:pt>
                <c:pt idx="1852">
                  <c:v>1430</c:v>
                </c:pt>
                <c:pt idx="1853">
                  <c:v>1401</c:v>
                </c:pt>
                <c:pt idx="1854">
                  <c:v>1411</c:v>
                </c:pt>
                <c:pt idx="1855">
                  <c:v>1402</c:v>
                </c:pt>
                <c:pt idx="1856">
                  <c:v>1443</c:v>
                </c:pt>
                <c:pt idx="1857">
                  <c:v>1374</c:v>
                </c:pt>
                <c:pt idx="1858">
                  <c:v>1375</c:v>
                </c:pt>
                <c:pt idx="1859">
                  <c:v>1415</c:v>
                </c:pt>
                <c:pt idx="1860">
                  <c:v>1415</c:v>
                </c:pt>
                <c:pt idx="1861">
                  <c:v>1498</c:v>
                </c:pt>
                <c:pt idx="1862">
                  <c:v>1378</c:v>
                </c:pt>
                <c:pt idx="1863">
                  <c:v>1412</c:v>
                </c:pt>
                <c:pt idx="1864">
                  <c:v>1483</c:v>
                </c:pt>
                <c:pt idx="1865">
                  <c:v>1384</c:v>
                </c:pt>
                <c:pt idx="1866">
                  <c:v>1407</c:v>
                </c:pt>
                <c:pt idx="1867">
                  <c:v>1417</c:v>
                </c:pt>
                <c:pt idx="1868">
                  <c:v>1429</c:v>
                </c:pt>
                <c:pt idx="1869">
                  <c:v>1410</c:v>
                </c:pt>
                <c:pt idx="1870">
                  <c:v>1308</c:v>
                </c:pt>
                <c:pt idx="1871">
                  <c:v>1410</c:v>
                </c:pt>
                <c:pt idx="1872">
                  <c:v>1410</c:v>
                </c:pt>
                <c:pt idx="1873">
                  <c:v>1430</c:v>
                </c:pt>
                <c:pt idx="1874">
                  <c:v>1401</c:v>
                </c:pt>
                <c:pt idx="1875">
                  <c:v>1422</c:v>
                </c:pt>
                <c:pt idx="1876">
                  <c:v>1423</c:v>
                </c:pt>
                <c:pt idx="1877">
                  <c:v>1443</c:v>
                </c:pt>
                <c:pt idx="1878">
                  <c:v>1433</c:v>
                </c:pt>
                <c:pt idx="1879">
                  <c:v>1453</c:v>
                </c:pt>
                <c:pt idx="1880">
                  <c:v>1405</c:v>
                </c:pt>
                <c:pt idx="1881">
                  <c:v>1426</c:v>
                </c:pt>
                <c:pt idx="1882">
                  <c:v>1457</c:v>
                </c:pt>
                <c:pt idx="1883">
                  <c:v>1420</c:v>
                </c:pt>
                <c:pt idx="1884">
                  <c:v>1391</c:v>
                </c:pt>
                <c:pt idx="1885">
                  <c:v>1422</c:v>
                </c:pt>
                <c:pt idx="1886">
                  <c:v>1432</c:v>
                </c:pt>
                <c:pt idx="1887">
                  <c:v>1482</c:v>
                </c:pt>
                <c:pt idx="1888">
                  <c:v>1483</c:v>
                </c:pt>
                <c:pt idx="1889">
                  <c:v>1433</c:v>
                </c:pt>
                <c:pt idx="1890">
                  <c:v>1384</c:v>
                </c:pt>
                <c:pt idx="1891">
                  <c:v>1434</c:v>
                </c:pt>
                <c:pt idx="1892">
                  <c:v>1445</c:v>
                </c:pt>
                <c:pt idx="1893">
                  <c:v>1395</c:v>
                </c:pt>
                <c:pt idx="1894">
                  <c:v>1425</c:v>
                </c:pt>
                <c:pt idx="1895">
                  <c:v>1426</c:v>
                </c:pt>
                <c:pt idx="1896">
                  <c:v>1466</c:v>
                </c:pt>
                <c:pt idx="1897">
                  <c:v>1417</c:v>
                </c:pt>
                <c:pt idx="1898">
                  <c:v>1406</c:v>
                </c:pt>
                <c:pt idx="1899">
                  <c:v>1426</c:v>
                </c:pt>
                <c:pt idx="1900">
                  <c:v>1388</c:v>
                </c:pt>
                <c:pt idx="1901">
                  <c:v>1369</c:v>
                </c:pt>
                <c:pt idx="1902">
                  <c:v>1409</c:v>
                </c:pt>
                <c:pt idx="1903">
                  <c:v>1382</c:v>
                </c:pt>
                <c:pt idx="1904">
                  <c:v>1433</c:v>
                </c:pt>
                <c:pt idx="1905">
                  <c:v>1413</c:v>
                </c:pt>
                <c:pt idx="1906">
                  <c:v>1413</c:v>
                </c:pt>
                <c:pt idx="1907">
                  <c:v>1414</c:v>
                </c:pt>
                <c:pt idx="1908">
                  <c:v>1384</c:v>
                </c:pt>
                <c:pt idx="1909">
                  <c:v>1395</c:v>
                </c:pt>
                <c:pt idx="1910">
                  <c:v>1455</c:v>
                </c:pt>
                <c:pt idx="1911">
                  <c:v>1411</c:v>
                </c:pt>
                <c:pt idx="1912">
                  <c:v>1381</c:v>
                </c:pt>
                <c:pt idx="1913">
                  <c:v>1371</c:v>
                </c:pt>
                <c:pt idx="1914">
                  <c:v>1397</c:v>
                </c:pt>
                <c:pt idx="1915">
                  <c:v>1403</c:v>
                </c:pt>
                <c:pt idx="1916">
                  <c:v>1402</c:v>
                </c:pt>
                <c:pt idx="1917">
                  <c:v>1395</c:v>
                </c:pt>
                <c:pt idx="1918">
                  <c:v>1379</c:v>
                </c:pt>
                <c:pt idx="1919">
                  <c:v>1330</c:v>
                </c:pt>
                <c:pt idx="1920">
                  <c:v>1380</c:v>
                </c:pt>
                <c:pt idx="1921">
                  <c:v>1380</c:v>
                </c:pt>
                <c:pt idx="1922">
                  <c:v>1371</c:v>
                </c:pt>
                <c:pt idx="1923">
                  <c:v>1381</c:v>
                </c:pt>
                <c:pt idx="1924">
                  <c:v>1381</c:v>
                </c:pt>
                <c:pt idx="1925">
                  <c:v>1374</c:v>
                </c:pt>
                <c:pt idx="1926">
                  <c:v>1375</c:v>
                </c:pt>
                <c:pt idx="1927">
                  <c:v>1376</c:v>
                </c:pt>
                <c:pt idx="1928">
                  <c:v>1427</c:v>
                </c:pt>
                <c:pt idx="1929">
                  <c:v>1367</c:v>
                </c:pt>
                <c:pt idx="1930">
                  <c:v>1417</c:v>
                </c:pt>
                <c:pt idx="1931">
                  <c:v>1378</c:v>
                </c:pt>
                <c:pt idx="1932">
                  <c:v>1379</c:v>
                </c:pt>
                <c:pt idx="1933">
                  <c:v>1420</c:v>
                </c:pt>
                <c:pt idx="1934">
                  <c:v>1400</c:v>
                </c:pt>
                <c:pt idx="1935">
                  <c:v>1421</c:v>
                </c:pt>
                <c:pt idx="1936">
                  <c:v>1382</c:v>
                </c:pt>
                <c:pt idx="1937">
                  <c:v>1366</c:v>
                </c:pt>
                <c:pt idx="1938">
                  <c:v>1396</c:v>
                </c:pt>
                <c:pt idx="1939">
                  <c:v>1346</c:v>
                </c:pt>
                <c:pt idx="1940">
                  <c:v>1369</c:v>
                </c:pt>
                <c:pt idx="1941">
                  <c:v>1440</c:v>
                </c:pt>
                <c:pt idx="1942">
                  <c:v>1433</c:v>
                </c:pt>
                <c:pt idx="1943">
                  <c:v>1334</c:v>
                </c:pt>
                <c:pt idx="1944">
                  <c:v>1367</c:v>
                </c:pt>
                <c:pt idx="1945">
                  <c:v>1337</c:v>
                </c:pt>
                <c:pt idx="1946">
                  <c:v>1358</c:v>
                </c:pt>
                <c:pt idx="1947">
                  <c:v>1358</c:v>
                </c:pt>
                <c:pt idx="1948">
                  <c:v>1409</c:v>
                </c:pt>
                <c:pt idx="1949">
                  <c:v>1430</c:v>
                </c:pt>
                <c:pt idx="1950">
                  <c:v>1375</c:v>
                </c:pt>
                <c:pt idx="1951">
                  <c:v>1355</c:v>
                </c:pt>
                <c:pt idx="1952">
                  <c:v>1366</c:v>
                </c:pt>
                <c:pt idx="1953">
                  <c:v>1368</c:v>
                </c:pt>
                <c:pt idx="1954">
                  <c:v>1361</c:v>
                </c:pt>
                <c:pt idx="1955">
                  <c:v>1372</c:v>
                </c:pt>
                <c:pt idx="1956">
                  <c:v>1376</c:v>
                </c:pt>
                <c:pt idx="1957">
                  <c:v>1380</c:v>
                </c:pt>
                <c:pt idx="1958">
                  <c:v>1321</c:v>
                </c:pt>
                <c:pt idx="1959">
                  <c:v>1392</c:v>
                </c:pt>
                <c:pt idx="1960">
                  <c:v>1423</c:v>
                </c:pt>
                <c:pt idx="1961">
                  <c:v>1355</c:v>
                </c:pt>
                <c:pt idx="1962">
                  <c:v>1376</c:v>
                </c:pt>
                <c:pt idx="1963">
                  <c:v>1327</c:v>
                </c:pt>
                <c:pt idx="1964">
                  <c:v>1389</c:v>
                </c:pt>
                <c:pt idx="1965">
                  <c:v>1361</c:v>
                </c:pt>
                <c:pt idx="1966">
                  <c:v>1392</c:v>
                </c:pt>
                <c:pt idx="1967">
                  <c:v>1392</c:v>
                </c:pt>
                <c:pt idx="1968">
                  <c:v>1367</c:v>
                </c:pt>
                <c:pt idx="1969">
                  <c:v>1358</c:v>
                </c:pt>
                <c:pt idx="1970">
                  <c:v>1413</c:v>
                </c:pt>
                <c:pt idx="1971">
                  <c:v>1344</c:v>
                </c:pt>
                <c:pt idx="1972">
                  <c:v>1395</c:v>
                </c:pt>
                <c:pt idx="1973">
                  <c:v>1405</c:v>
                </c:pt>
                <c:pt idx="1974">
                  <c:v>1355</c:v>
                </c:pt>
                <c:pt idx="1975">
                  <c:v>1386</c:v>
                </c:pt>
                <c:pt idx="1976">
                  <c:v>1396</c:v>
                </c:pt>
                <c:pt idx="1977">
                  <c:v>1406</c:v>
                </c:pt>
                <c:pt idx="1978">
                  <c:v>1347</c:v>
                </c:pt>
                <c:pt idx="1979">
                  <c:v>1377</c:v>
                </c:pt>
                <c:pt idx="1980">
                  <c:v>1398</c:v>
                </c:pt>
                <c:pt idx="1981">
                  <c:v>1351</c:v>
                </c:pt>
                <c:pt idx="1982">
                  <c:v>1415</c:v>
                </c:pt>
                <c:pt idx="1983">
                  <c:v>1285</c:v>
                </c:pt>
                <c:pt idx="1984">
                  <c:v>1357</c:v>
                </c:pt>
                <c:pt idx="1985">
                  <c:v>1390</c:v>
                </c:pt>
                <c:pt idx="1986">
                  <c:v>1390</c:v>
                </c:pt>
                <c:pt idx="1987">
                  <c:v>1391</c:v>
                </c:pt>
                <c:pt idx="1988">
                  <c:v>1371</c:v>
                </c:pt>
                <c:pt idx="1989">
                  <c:v>1381</c:v>
                </c:pt>
                <c:pt idx="1990">
                  <c:v>1401</c:v>
                </c:pt>
                <c:pt idx="1991">
                  <c:v>1383</c:v>
                </c:pt>
                <c:pt idx="1992">
                  <c:v>1383</c:v>
                </c:pt>
                <c:pt idx="1993">
                  <c:v>1423</c:v>
                </c:pt>
                <c:pt idx="1994">
                  <c:v>1403</c:v>
                </c:pt>
                <c:pt idx="1995">
                  <c:v>1405</c:v>
                </c:pt>
                <c:pt idx="1996">
                  <c:v>1405</c:v>
                </c:pt>
                <c:pt idx="1997">
                  <c:v>1456</c:v>
                </c:pt>
                <c:pt idx="1998">
                  <c:v>1376</c:v>
                </c:pt>
                <c:pt idx="1999">
                  <c:v>1366</c:v>
                </c:pt>
                <c:pt idx="2000">
                  <c:v>1426</c:v>
                </c:pt>
                <c:pt idx="2001">
                  <c:v>1366</c:v>
                </c:pt>
                <c:pt idx="2002">
                  <c:v>1357</c:v>
                </c:pt>
                <c:pt idx="2003">
                  <c:v>1384</c:v>
                </c:pt>
                <c:pt idx="2004">
                  <c:v>1418</c:v>
                </c:pt>
                <c:pt idx="2005">
                  <c:v>1409</c:v>
                </c:pt>
                <c:pt idx="2006">
                  <c:v>1389</c:v>
                </c:pt>
                <c:pt idx="2007">
                  <c:v>1389</c:v>
                </c:pt>
                <c:pt idx="2008">
                  <c:v>1470</c:v>
                </c:pt>
                <c:pt idx="2009">
                  <c:v>1391</c:v>
                </c:pt>
                <c:pt idx="2010">
                  <c:v>1371</c:v>
                </c:pt>
                <c:pt idx="2011">
                  <c:v>1381</c:v>
                </c:pt>
                <c:pt idx="2012">
                  <c:v>1338</c:v>
                </c:pt>
                <c:pt idx="2013">
                  <c:v>1412</c:v>
                </c:pt>
                <c:pt idx="2014">
                  <c:v>1390</c:v>
                </c:pt>
                <c:pt idx="2015">
                  <c:v>1401</c:v>
                </c:pt>
                <c:pt idx="2016">
                  <c:v>1385</c:v>
                </c:pt>
                <c:pt idx="2017">
                  <c:v>1394</c:v>
                </c:pt>
                <c:pt idx="2018">
                  <c:v>1416</c:v>
                </c:pt>
                <c:pt idx="2019">
                  <c:v>1396</c:v>
                </c:pt>
                <c:pt idx="2020">
                  <c:v>1394</c:v>
                </c:pt>
                <c:pt idx="2021">
                  <c:v>1394</c:v>
                </c:pt>
                <c:pt idx="2022">
                  <c:v>1394</c:v>
                </c:pt>
                <c:pt idx="2023">
                  <c:v>1394</c:v>
                </c:pt>
                <c:pt idx="2024">
                  <c:v>1364</c:v>
                </c:pt>
                <c:pt idx="2025">
                  <c:v>1408</c:v>
                </c:pt>
                <c:pt idx="2026">
                  <c:v>1386</c:v>
                </c:pt>
                <c:pt idx="2027">
                  <c:v>1400</c:v>
                </c:pt>
                <c:pt idx="2028">
                  <c:v>1397</c:v>
                </c:pt>
                <c:pt idx="2029">
                  <c:v>1427</c:v>
                </c:pt>
                <c:pt idx="2030">
                  <c:v>1451</c:v>
                </c:pt>
                <c:pt idx="2031">
                  <c:v>1411</c:v>
                </c:pt>
                <c:pt idx="2032">
                  <c:v>1407</c:v>
                </c:pt>
                <c:pt idx="2033">
                  <c:v>1421</c:v>
                </c:pt>
                <c:pt idx="2034">
                  <c:v>1397</c:v>
                </c:pt>
                <c:pt idx="2035">
                  <c:v>1428</c:v>
                </c:pt>
                <c:pt idx="2036">
                  <c:v>1390</c:v>
                </c:pt>
                <c:pt idx="2037">
                  <c:v>1360</c:v>
                </c:pt>
                <c:pt idx="2038">
                  <c:v>1420</c:v>
                </c:pt>
                <c:pt idx="2039">
                  <c:v>1393</c:v>
                </c:pt>
                <c:pt idx="2040">
                  <c:v>1384</c:v>
                </c:pt>
                <c:pt idx="2041">
                  <c:v>1436</c:v>
                </c:pt>
                <c:pt idx="2042">
                  <c:v>1378</c:v>
                </c:pt>
                <c:pt idx="2043">
                  <c:v>1468</c:v>
                </c:pt>
                <c:pt idx="2044">
                  <c:v>1449</c:v>
                </c:pt>
                <c:pt idx="2045">
                  <c:v>1429</c:v>
                </c:pt>
                <c:pt idx="2046">
                  <c:v>1423</c:v>
                </c:pt>
                <c:pt idx="2047">
                  <c:v>1411</c:v>
                </c:pt>
                <c:pt idx="2048">
                  <c:v>1441</c:v>
                </c:pt>
                <c:pt idx="2049">
                  <c:v>1446</c:v>
                </c:pt>
                <c:pt idx="2050">
                  <c:v>1433</c:v>
                </c:pt>
                <c:pt idx="2051">
                  <c:v>1383</c:v>
                </c:pt>
                <c:pt idx="2052">
                  <c:v>1404</c:v>
                </c:pt>
                <c:pt idx="2053">
                  <c:v>1424</c:v>
                </c:pt>
                <c:pt idx="2054">
                  <c:v>1435</c:v>
                </c:pt>
                <c:pt idx="2055">
                  <c:v>1458</c:v>
                </c:pt>
                <c:pt idx="2056">
                  <c:v>1390</c:v>
                </c:pt>
                <c:pt idx="2057">
                  <c:v>1461</c:v>
                </c:pt>
                <c:pt idx="2058">
                  <c:v>1392</c:v>
                </c:pt>
                <c:pt idx="2059">
                  <c:v>1388</c:v>
                </c:pt>
                <c:pt idx="2060">
                  <c:v>1420</c:v>
                </c:pt>
                <c:pt idx="2061">
                  <c:v>1411</c:v>
                </c:pt>
                <c:pt idx="2062">
                  <c:v>1358</c:v>
                </c:pt>
                <c:pt idx="2063">
                  <c:v>1351</c:v>
                </c:pt>
                <c:pt idx="2064">
                  <c:v>1362</c:v>
                </c:pt>
                <c:pt idx="2065">
                  <c:v>1362</c:v>
                </c:pt>
                <c:pt idx="2066">
                  <c:v>1383</c:v>
                </c:pt>
                <c:pt idx="2067">
                  <c:v>1385</c:v>
                </c:pt>
                <c:pt idx="2068">
                  <c:v>1426</c:v>
                </c:pt>
                <c:pt idx="2069">
                  <c:v>1378</c:v>
                </c:pt>
                <c:pt idx="2070">
                  <c:v>1398</c:v>
                </c:pt>
                <c:pt idx="2071">
                  <c:v>1378</c:v>
                </c:pt>
                <c:pt idx="2072">
                  <c:v>1370</c:v>
                </c:pt>
                <c:pt idx="2073">
                  <c:v>1361</c:v>
                </c:pt>
                <c:pt idx="2074">
                  <c:v>1311</c:v>
                </c:pt>
                <c:pt idx="2075">
                  <c:v>1401</c:v>
                </c:pt>
                <c:pt idx="2076">
                  <c:v>1401</c:v>
                </c:pt>
                <c:pt idx="2077">
                  <c:v>1421</c:v>
                </c:pt>
                <c:pt idx="2078">
                  <c:v>1332</c:v>
                </c:pt>
                <c:pt idx="2079">
                  <c:v>1383</c:v>
                </c:pt>
                <c:pt idx="2080">
                  <c:v>1373</c:v>
                </c:pt>
                <c:pt idx="2081">
                  <c:v>1353</c:v>
                </c:pt>
                <c:pt idx="2082">
                  <c:v>1365</c:v>
                </c:pt>
                <c:pt idx="2083">
                  <c:v>1345</c:v>
                </c:pt>
                <c:pt idx="2084">
                  <c:v>1336</c:v>
                </c:pt>
                <c:pt idx="2085">
                  <c:v>1376</c:v>
                </c:pt>
                <c:pt idx="2086">
                  <c:v>1436</c:v>
                </c:pt>
                <c:pt idx="2087">
                  <c:v>1416</c:v>
                </c:pt>
                <c:pt idx="2088">
                  <c:v>1396</c:v>
                </c:pt>
                <c:pt idx="2089">
                  <c:v>1386</c:v>
                </c:pt>
                <c:pt idx="2090">
                  <c:v>1397</c:v>
                </c:pt>
                <c:pt idx="2091">
                  <c:v>1428</c:v>
                </c:pt>
                <c:pt idx="2092">
                  <c:v>1371</c:v>
                </c:pt>
                <c:pt idx="2093">
                  <c:v>1371</c:v>
                </c:pt>
                <c:pt idx="2094">
                  <c:v>1432</c:v>
                </c:pt>
                <c:pt idx="2095">
                  <c:v>1443</c:v>
                </c:pt>
                <c:pt idx="2096">
                  <c:v>1404</c:v>
                </c:pt>
                <c:pt idx="2097">
                  <c:v>1405</c:v>
                </c:pt>
                <c:pt idx="2098">
                  <c:v>1378</c:v>
                </c:pt>
                <c:pt idx="2099">
                  <c:v>1388</c:v>
                </c:pt>
                <c:pt idx="2100">
                  <c:v>1369</c:v>
                </c:pt>
                <c:pt idx="2101">
                  <c:v>1389</c:v>
                </c:pt>
                <c:pt idx="2102">
                  <c:v>1350</c:v>
                </c:pt>
                <c:pt idx="2103">
                  <c:v>1370</c:v>
                </c:pt>
                <c:pt idx="2104">
                  <c:v>1391</c:v>
                </c:pt>
                <c:pt idx="2105">
                  <c:v>1422</c:v>
                </c:pt>
                <c:pt idx="2106">
                  <c:v>1413</c:v>
                </c:pt>
                <c:pt idx="2107">
                  <c:v>1393</c:v>
                </c:pt>
                <c:pt idx="2108">
                  <c:v>1403</c:v>
                </c:pt>
                <c:pt idx="2109">
                  <c:v>1374</c:v>
                </c:pt>
                <c:pt idx="2110">
                  <c:v>1394</c:v>
                </c:pt>
                <c:pt idx="2111">
                  <c:v>1385</c:v>
                </c:pt>
                <c:pt idx="2112">
                  <c:v>1405</c:v>
                </c:pt>
                <c:pt idx="2113">
                  <c:v>1456</c:v>
                </c:pt>
                <c:pt idx="2114">
                  <c:v>1376</c:v>
                </c:pt>
                <c:pt idx="2115">
                  <c:v>1378</c:v>
                </c:pt>
                <c:pt idx="2116">
                  <c:v>1428</c:v>
                </c:pt>
                <c:pt idx="2117">
                  <c:v>1428</c:v>
                </c:pt>
                <c:pt idx="2118">
                  <c:v>1408</c:v>
                </c:pt>
                <c:pt idx="2119">
                  <c:v>1399</c:v>
                </c:pt>
                <c:pt idx="2120">
                  <c:v>1410</c:v>
                </c:pt>
                <c:pt idx="2121">
                  <c:v>1352</c:v>
                </c:pt>
                <c:pt idx="2122">
                  <c:v>1342</c:v>
                </c:pt>
                <c:pt idx="2123">
                  <c:v>1432</c:v>
                </c:pt>
                <c:pt idx="2124">
                  <c:v>1304</c:v>
                </c:pt>
                <c:pt idx="2125">
                  <c:v>1390</c:v>
                </c:pt>
                <c:pt idx="2126">
                  <c:v>1382</c:v>
                </c:pt>
                <c:pt idx="2127">
                  <c:v>1392</c:v>
                </c:pt>
                <c:pt idx="2128">
                  <c:v>1375</c:v>
                </c:pt>
                <c:pt idx="2129">
                  <c:v>1397</c:v>
                </c:pt>
                <c:pt idx="2130">
                  <c:v>1414</c:v>
                </c:pt>
                <c:pt idx="2131">
                  <c:v>1435</c:v>
                </c:pt>
                <c:pt idx="2132">
                  <c:v>1417</c:v>
                </c:pt>
                <c:pt idx="2133">
                  <c:v>1397</c:v>
                </c:pt>
                <c:pt idx="2134">
                  <c:v>1457</c:v>
                </c:pt>
                <c:pt idx="2135">
                  <c:v>1392</c:v>
                </c:pt>
                <c:pt idx="2136">
                  <c:v>1453</c:v>
                </c:pt>
                <c:pt idx="2137">
                  <c:v>1454</c:v>
                </c:pt>
                <c:pt idx="2138">
                  <c:v>1426</c:v>
                </c:pt>
                <c:pt idx="2139">
                  <c:v>1396</c:v>
                </c:pt>
                <c:pt idx="2140">
                  <c:v>1388</c:v>
                </c:pt>
                <c:pt idx="2141">
                  <c:v>1428</c:v>
                </c:pt>
                <c:pt idx="2142">
                  <c:v>1439</c:v>
                </c:pt>
                <c:pt idx="2143">
                  <c:v>1429</c:v>
                </c:pt>
                <c:pt idx="2144">
                  <c:v>1481</c:v>
                </c:pt>
                <c:pt idx="2145">
                  <c:v>1382</c:v>
                </c:pt>
                <c:pt idx="2146">
                  <c:v>1405</c:v>
                </c:pt>
                <c:pt idx="2147">
                  <c:v>1455</c:v>
                </c:pt>
                <c:pt idx="2148">
                  <c:v>1365</c:v>
                </c:pt>
                <c:pt idx="2149">
                  <c:v>1406</c:v>
                </c:pt>
                <c:pt idx="2150">
                  <c:v>1318</c:v>
                </c:pt>
                <c:pt idx="2151">
                  <c:v>1349</c:v>
                </c:pt>
                <c:pt idx="2152">
                  <c:v>1460</c:v>
                </c:pt>
                <c:pt idx="2153">
                  <c:v>1421</c:v>
                </c:pt>
                <c:pt idx="2154">
                  <c:v>1401</c:v>
                </c:pt>
                <c:pt idx="2155">
                  <c:v>1402</c:v>
                </c:pt>
                <c:pt idx="2156">
                  <c:v>1413</c:v>
                </c:pt>
                <c:pt idx="2157">
                  <c:v>1423</c:v>
                </c:pt>
                <c:pt idx="2158">
                  <c:v>1343</c:v>
                </c:pt>
                <c:pt idx="2159">
                  <c:v>1414</c:v>
                </c:pt>
                <c:pt idx="2160">
                  <c:v>1385</c:v>
                </c:pt>
                <c:pt idx="2161">
                  <c:v>1395</c:v>
                </c:pt>
                <c:pt idx="2162">
                  <c:v>1395</c:v>
                </c:pt>
                <c:pt idx="2163">
                  <c:v>1406</c:v>
                </c:pt>
                <c:pt idx="2164">
                  <c:v>1397</c:v>
                </c:pt>
                <c:pt idx="2165">
                  <c:v>1391</c:v>
                </c:pt>
                <c:pt idx="2166">
                  <c:v>1402</c:v>
                </c:pt>
                <c:pt idx="2167">
                  <c:v>1383</c:v>
                </c:pt>
                <c:pt idx="2168">
                  <c:v>1403</c:v>
                </c:pt>
                <c:pt idx="2169">
                  <c:v>1413</c:v>
                </c:pt>
                <c:pt idx="2170">
                  <c:v>1415</c:v>
                </c:pt>
                <c:pt idx="2171">
                  <c:v>1356</c:v>
                </c:pt>
                <c:pt idx="2172">
                  <c:v>1409</c:v>
                </c:pt>
                <c:pt idx="2173">
                  <c:v>1462</c:v>
                </c:pt>
                <c:pt idx="2174">
                  <c:v>1432</c:v>
                </c:pt>
                <c:pt idx="2175">
                  <c:v>1405</c:v>
                </c:pt>
                <c:pt idx="2176">
                  <c:v>1488</c:v>
                </c:pt>
                <c:pt idx="2177">
                  <c:v>1395</c:v>
                </c:pt>
                <c:pt idx="2178">
                  <c:v>1382</c:v>
                </c:pt>
                <c:pt idx="2179">
                  <c:v>1432</c:v>
                </c:pt>
                <c:pt idx="2180">
                  <c:v>1368</c:v>
                </c:pt>
                <c:pt idx="2181">
                  <c:v>1428</c:v>
                </c:pt>
                <c:pt idx="2182">
                  <c:v>1411</c:v>
                </c:pt>
                <c:pt idx="2183">
                  <c:v>1405</c:v>
                </c:pt>
                <c:pt idx="2184">
                  <c:v>1387</c:v>
                </c:pt>
                <c:pt idx="2185">
                  <c:v>1447</c:v>
                </c:pt>
                <c:pt idx="2186">
                  <c:v>1448</c:v>
                </c:pt>
                <c:pt idx="2187">
                  <c:v>1453</c:v>
                </c:pt>
                <c:pt idx="2188">
                  <c:v>1416</c:v>
                </c:pt>
                <c:pt idx="2189">
                  <c:v>1402</c:v>
                </c:pt>
                <c:pt idx="2190">
                  <c:v>1454</c:v>
                </c:pt>
                <c:pt idx="2191">
                  <c:v>1384</c:v>
                </c:pt>
                <c:pt idx="2192">
                  <c:v>1415</c:v>
                </c:pt>
                <c:pt idx="2193">
                  <c:v>1456</c:v>
                </c:pt>
                <c:pt idx="2194">
                  <c:v>1407</c:v>
                </c:pt>
                <c:pt idx="2195">
                  <c:v>1418</c:v>
                </c:pt>
                <c:pt idx="2196">
                  <c:v>1420</c:v>
                </c:pt>
                <c:pt idx="2197">
                  <c:v>1500</c:v>
                </c:pt>
                <c:pt idx="2198">
                  <c:v>1421</c:v>
                </c:pt>
                <c:pt idx="2199">
                  <c:v>1432</c:v>
                </c:pt>
                <c:pt idx="2200">
                  <c:v>1463</c:v>
                </c:pt>
                <c:pt idx="2201">
                  <c:v>1446</c:v>
                </c:pt>
                <c:pt idx="2202">
                  <c:v>1427</c:v>
                </c:pt>
                <c:pt idx="2203">
                  <c:v>1427</c:v>
                </c:pt>
                <c:pt idx="2204">
                  <c:v>1349</c:v>
                </c:pt>
                <c:pt idx="2205">
                  <c:v>1399</c:v>
                </c:pt>
                <c:pt idx="2206">
                  <c:v>1399</c:v>
                </c:pt>
                <c:pt idx="2207">
                  <c:v>1449</c:v>
                </c:pt>
                <c:pt idx="2208">
                  <c:v>1432</c:v>
                </c:pt>
                <c:pt idx="2209">
                  <c:v>1412</c:v>
                </c:pt>
                <c:pt idx="2210">
                  <c:v>1402</c:v>
                </c:pt>
                <c:pt idx="2211">
                  <c:v>1373</c:v>
                </c:pt>
                <c:pt idx="2212">
                  <c:v>1413</c:v>
                </c:pt>
                <c:pt idx="2213">
                  <c:v>1417</c:v>
                </c:pt>
                <c:pt idx="2214">
                  <c:v>1408</c:v>
                </c:pt>
                <c:pt idx="2215">
                  <c:v>1458</c:v>
                </c:pt>
                <c:pt idx="2216">
                  <c:v>1379</c:v>
                </c:pt>
                <c:pt idx="2217">
                  <c:v>1466</c:v>
                </c:pt>
                <c:pt idx="2218">
                  <c:v>1472</c:v>
                </c:pt>
                <c:pt idx="2219">
                  <c:v>1390</c:v>
                </c:pt>
                <c:pt idx="2220">
                  <c:v>1367</c:v>
                </c:pt>
                <c:pt idx="2221">
                  <c:v>1370</c:v>
                </c:pt>
                <c:pt idx="2222">
                  <c:v>1373</c:v>
                </c:pt>
                <c:pt idx="2223">
                  <c:v>1437</c:v>
                </c:pt>
                <c:pt idx="2224">
                  <c:v>1358</c:v>
                </c:pt>
                <c:pt idx="2225">
                  <c:v>1320</c:v>
                </c:pt>
                <c:pt idx="2226">
                  <c:v>1426</c:v>
                </c:pt>
                <c:pt idx="2227">
                  <c:v>1428</c:v>
                </c:pt>
                <c:pt idx="2228">
                  <c:v>1479</c:v>
                </c:pt>
                <c:pt idx="2229">
                  <c:v>1370</c:v>
                </c:pt>
                <c:pt idx="2230">
                  <c:v>1401</c:v>
                </c:pt>
                <c:pt idx="2231">
                  <c:v>1382</c:v>
                </c:pt>
                <c:pt idx="2232">
                  <c:v>1412</c:v>
                </c:pt>
                <c:pt idx="2233">
                  <c:v>1392</c:v>
                </c:pt>
                <c:pt idx="2234">
                  <c:v>1412</c:v>
                </c:pt>
                <c:pt idx="2235">
                  <c:v>1415</c:v>
                </c:pt>
                <c:pt idx="2236">
                  <c:v>1361</c:v>
                </c:pt>
                <c:pt idx="2237">
                  <c:v>1373</c:v>
                </c:pt>
                <c:pt idx="2238">
                  <c:v>1394</c:v>
                </c:pt>
                <c:pt idx="2239">
                  <c:v>1427</c:v>
                </c:pt>
                <c:pt idx="2240">
                  <c:v>1349</c:v>
                </c:pt>
                <c:pt idx="2241">
                  <c:v>1390</c:v>
                </c:pt>
                <c:pt idx="2242">
                  <c:v>1362</c:v>
                </c:pt>
                <c:pt idx="2243">
                  <c:v>1424</c:v>
                </c:pt>
                <c:pt idx="2244">
                  <c:v>1375</c:v>
                </c:pt>
                <c:pt idx="2245">
                  <c:v>1405</c:v>
                </c:pt>
                <c:pt idx="2246">
                  <c:v>1356</c:v>
                </c:pt>
                <c:pt idx="2247">
                  <c:v>1408</c:v>
                </c:pt>
                <c:pt idx="2248">
                  <c:v>1419</c:v>
                </c:pt>
                <c:pt idx="2249">
                  <c:v>1420</c:v>
                </c:pt>
                <c:pt idx="2250">
                  <c:v>1402</c:v>
                </c:pt>
                <c:pt idx="2251">
                  <c:v>1434</c:v>
                </c:pt>
                <c:pt idx="2252">
                  <c:v>1435</c:v>
                </c:pt>
                <c:pt idx="2253">
                  <c:v>1415</c:v>
                </c:pt>
                <c:pt idx="2254">
                  <c:v>1435</c:v>
                </c:pt>
                <c:pt idx="2255">
                  <c:v>1487</c:v>
                </c:pt>
                <c:pt idx="2256">
                  <c:v>1448</c:v>
                </c:pt>
                <c:pt idx="2257">
                  <c:v>1435</c:v>
                </c:pt>
                <c:pt idx="2258">
                  <c:v>1418</c:v>
                </c:pt>
                <c:pt idx="2259">
                  <c:v>1460</c:v>
                </c:pt>
                <c:pt idx="2260">
                  <c:v>1401</c:v>
                </c:pt>
                <c:pt idx="2261">
                  <c:v>1383</c:v>
                </c:pt>
                <c:pt idx="2262">
                  <c:v>1353</c:v>
                </c:pt>
                <c:pt idx="2263">
                  <c:v>1453</c:v>
                </c:pt>
                <c:pt idx="2264">
                  <c:v>1453</c:v>
                </c:pt>
                <c:pt idx="2265">
                  <c:v>1393</c:v>
                </c:pt>
                <c:pt idx="2266">
                  <c:v>1466</c:v>
                </c:pt>
                <c:pt idx="2267">
                  <c:v>1489</c:v>
                </c:pt>
                <c:pt idx="2268">
                  <c:v>1385</c:v>
                </c:pt>
                <c:pt idx="2269">
                  <c:v>1385</c:v>
                </c:pt>
                <c:pt idx="2270">
                  <c:v>1454</c:v>
                </c:pt>
                <c:pt idx="2271">
                  <c:v>1384</c:v>
                </c:pt>
                <c:pt idx="2272">
                  <c:v>1415</c:v>
                </c:pt>
                <c:pt idx="2273">
                  <c:v>1455</c:v>
                </c:pt>
                <c:pt idx="2274">
                  <c:v>1406</c:v>
                </c:pt>
                <c:pt idx="2275">
                  <c:v>1417</c:v>
                </c:pt>
                <c:pt idx="2276">
                  <c:v>1370</c:v>
                </c:pt>
                <c:pt idx="2277">
                  <c:v>1391</c:v>
                </c:pt>
                <c:pt idx="2278">
                  <c:v>1421</c:v>
                </c:pt>
                <c:pt idx="2279">
                  <c:v>1441</c:v>
                </c:pt>
                <c:pt idx="2280">
                  <c:v>1382</c:v>
                </c:pt>
                <c:pt idx="2281">
                  <c:v>1424</c:v>
                </c:pt>
                <c:pt idx="2282">
                  <c:v>1424</c:v>
                </c:pt>
                <c:pt idx="2283">
                  <c:v>1455</c:v>
                </c:pt>
                <c:pt idx="2284">
                  <c:v>1395</c:v>
                </c:pt>
                <c:pt idx="2285">
                  <c:v>1395</c:v>
                </c:pt>
                <c:pt idx="2286">
                  <c:v>1436</c:v>
                </c:pt>
                <c:pt idx="2287">
                  <c:v>1407</c:v>
                </c:pt>
                <c:pt idx="2288">
                  <c:v>1357</c:v>
                </c:pt>
                <c:pt idx="2289">
                  <c:v>1368</c:v>
                </c:pt>
                <c:pt idx="2290">
                  <c:v>1469</c:v>
                </c:pt>
                <c:pt idx="2291">
                  <c:v>1401</c:v>
                </c:pt>
                <c:pt idx="2292">
                  <c:v>1412</c:v>
                </c:pt>
                <c:pt idx="2293">
                  <c:v>1373</c:v>
                </c:pt>
                <c:pt idx="2294">
                  <c:v>1423</c:v>
                </c:pt>
                <c:pt idx="2295">
                  <c:v>1433</c:v>
                </c:pt>
                <c:pt idx="2296">
                  <c:v>1365</c:v>
                </c:pt>
                <c:pt idx="2297">
                  <c:v>1389</c:v>
                </c:pt>
                <c:pt idx="2298">
                  <c:v>1377</c:v>
                </c:pt>
                <c:pt idx="2299">
                  <c:v>1430</c:v>
                </c:pt>
                <c:pt idx="2300">
                  <c:v>1392</c:v>
                </c:pt>
                <c:pt idx="2301">
                  <c:v>1391</c:v>
                </c:pt>
                <c:pt idx="2302">
                  <c:v>1455</c:v>
                </c:pt>
                <c:pt idx="2303">
                  <c:v>1356</c:v>
                </c:pt>
                <c:pt idx="2304">
                  <c:v>1408</c:v>
                </c:pt>
                <c:pt idx="2305">
                  <c:v>1460</c:v>
                </c:pt>
                <c:pt idx="2306">
                  <c:v>1422</c:v>
                </c:pt>
                <c:pt idx="2307">
                  <c:v>1423</c:v>
                </c:pt>
                <c:pt idx="2308">
                  <c:v>1423</c:v>
                </c:pt>
                <c:pt idx="2309">
                  <c:v>1383</c:v>
                </c:pt>
                <c:pt idx="2310">
                  <c:v>1404</c:v>
                </c:pt>
                <c:pt idx="2311">
                  <c:v>1365</c:v>
                </c:pt>
                <c:pt idx="2312">
                  <c:v>1376</c:v>
                </c:pt>
                <c:pt idx="2313">
                  <c:v>1377</c:v>
                </c:pt>
                <c:pt idx="2314">
                  <c:v>1429</c:v>
                </c:pt>
                <c:pt idx="2315">
                  <c:v>1389</c:v>
                </c:pt>
                <c:pt idx="2316">
                  <c:v>1389</c:v>
                </c:pt>
                <c:pt idx="2317">
                  <c:v>1369</c:v>
                </c:pt>
                <c:pt idx="2318">
                  <c:v>1390</c:v>
                </c:pt>
                <c:pt idx="2319">
                  <c:v>1380</c:v>
                </c:pt>
                <c:pt idx="2320">
                  <c:v>1340</c:v>
                </c:pt>
                <c:pt idx="2321">
                  <c:v>1431</c:v>
                </c:pt>
                <c:pt idx="2322">
                  <c:v>1372</c:v>
                </c:pt>
                <c:pt idx="2323">
                  <c:v>1402</c:v>
                </c:pt>
                <c:pt idx="2324">
                  <c:v>1452</c:v>
                </c:pt>
                <c:pt idx="2325">
                  <c:v>1342</c:v>
                </c:pt>
                <c:pt idx="2326">
                  <c:v>1333</c:v>
                </c:pt>
                <c:pt idx="2327">
                  <c:v>1384</c:v>
                </c:pt>
                <c:pt idx="2328">
                  <c:v>1319</c:v>
                </c:pt>
                <c:pt idx="2329">
                  <c:v>1392</c:v>
                </c:pt>
                <c:pt idx="2330">
                  <c:v>1354</c:v>
                </c:pt>
                <c:pt idx="2331">
                  <c:v>1375</c:v>
                </c:pt>
                <c:pt idx="2332">
                  <c:v>1397</c:v>
                </c:pt>
                <c:pt idx="2333">
                  <c:v>1428</c:v>
                </c:pt>
                <c:pt idx="2334">
                  <c:v>1408</c:v>
                </c:pt>
                <c:pt idx="2335">
                  <c:v>1361</c:v>
                </c:pt>
                <c:pt idx="2336">
                  <c:v>1402</c:v>
                </c:pt>
                <c:pt idx="2337">
                  <c:v>1423</c:v>
                </c:pt>
                <c:pt idx="2338">
                  <c:v>1403</c:v>
                </c:pt>
                <c:pt idx="2339">
                  <c:v>1396</c:v>
                </c:pt>
                <c:pt idx="2340">
                  <c:v>1406</c:v>
                </c:pt>
                <c:pt idx="2341">
                  <c:v>1436</c:v>
                </c:pt>
                <c:pt idx="2342">
                  <c:v>1406</c:v>
                </c:pt>
                <c:pt idx="2343">
                  <c:v>1389</c:v>
                </c:pt>
                <c:pt idx="2344">
                  <c:v>1431</c:v>
                </c:pt>
                <c:pt idx="2345">
                  <c:v>1372</c:v>
                </c:pt>
                <c:pt idx="2346">
                  <c:v>1446</c:v>
                </c:pt>
                <c:pt idx="2347">
                  <c:v>1403</c:v>
                </c:pt>
                <c:pt idx="2348">
                  <c:v>1408</c:v>
                </c:pt>
                <c:pt idx="2349">
                  <c:v>1338</c:v>
                </c:pt>
                <c:pt idx="2350">
                  <c:v>1421</c:v>
                </c:pt>
                <c:pt idx="2351">
                  <c:v>1404</c:v>
                </c:pt>
                <c:pt idx="2352">
                  <c:v>1397</c:v>
                </c:pt>
                <c:pt idx="2353">
                  <c:v>1470</c:v>
                </c:pt>
                <c:pt idx="2354">
                  <c:v>1440</c:v>
                </c:pt>
                <c:pt idx="2355">
                  <c:v>1464</c:v>
                </c:pt>
                <c:pt idx="2356">
                  <c:v>1386</c:v>
                </c:pt>
                <c:pt idx="2357">
                  <c:v>1486</c:v>
                </c:pt>
                <c:pt idx="2358">
                  <c:v>1556</c:v>
                </c:pt>
                <c:pt idx="2359">
                  <c:v>1558</c:v>
                </c:pt>
                <c:pt idx="2360">
                  <c:v>1429</c:v>
                </c:pt>
                <c:pt idx="2361">
                  <c:v>1399</c:v>
                </c:pt>
                <c:pt idx="2362">
                  <c:v>1402</c:v>
                </c:pt>
                <c:pt idx="2363">
                  <c:v>1425</c:v>
                </c:pt>
                <c:pt idx="2364">
                  <c:v>1453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CAC-4A42-900A-B7E1723939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110016"/>
        <c:axId val="111111552"/>
      </c:scatterChart>
      <c:valAx>
        <c:axId val="111110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11111552"/>
        <c:crosses val="autoZero"/>
        <c:crossBetween val="midCat"/>
      </c:valAx>
      <c:valAx>
        <c:axId val="111111552"/>
        <c:scaling>
          <c:orientation val="minMax"/>
          <c:min val="1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1110016"/>
        <c:crosses val="autoZero"/>
        <c:crossBetween val="midCat"/>
        <c:majorUnit val="20"/>
      </c:valAx>
      <c:spPr>
        <a:solidFill>
          <a:schemeClr val="bg1">
            <a:lumMod val="65000"/>
          </a:schemeClr>
        </a:solidFill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SA NUMBER OF ABATTOIRS +_500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ABATTOIRS!$B$2</c:f>
              <c:strCache>
                <c:ptCount val="1"/>
                <c:pt idx="0">
                  <c:v>NUMBER</c:v>
                </c:pt>
              </c:strCache>
            </c:strRef>
          </c:tx>
          <c:invertIfNegative val="0"/>
          <c:cat>
            <c:strRef>
              <c:f>ABATTOIRS!$A$3:$A$7</c:f>
              <c:strCache>
                <c:ptCount val="5"/>
                <c:pt idx="0">
                  <c:v>A (100+)</c:v>
                </c:pt>
                <c:pt idx="1">
                  <c:v>B (50-100)</c:v>
                </c:pt>
                <c:pt idx="2">
                  <c:v>C (15-50)</c:v>
                </c:pt>
                <c:pt idx="3">
                  <c:v>D (8-15)</c:v>
                </c:pt>
                <c:pt idx="4">
                  <c:v>E (&lt;8)</c:v>
                </c:pt>
              </c:strCache>
            </c:strRef>
          </c:cat>
          <c:val>
            <c:numRef>
              <c:f>ABATTOIRS!$B$3:$B$7</c:f>
              <c:numCache>
                <c:formatCode>General</c:formatCode>
                <c:ptCount val="5"/>
                <c:pt idx="0">
                  <c:v>33</c:v>
                </c:pt>
                <c:pt idx="1">
                  <c:v>38</c:v>
                </c:pt>
                <c:pt idx="2">
                  <c:v>38</c:v>
                </c:pt>
                <c:pt idx="3">
                  <c:v>70</c:v>
                </c:pt>
                <c:pt idx="4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B-4CD2-BCFE-E1C97503445A}"/>
            </c:ext>
          </c:extLst>
        </c:ser>
        <c:ser>
          <c:idx val="1"/>
          <c:order val="1"/>
          <c:tx>
            <c:strRef>
              <c:f>ABATTOIRS!$C$2</c:f>
              <c:strCache>
                <c:ptCount val="1"/>
                <c:pt idx="0">
                  <c:v>SLAUGHTER</c:v>
                </c:pt>
              </c:strCache>
            </c:strRef>
          </c:tx>
          <c:invertIfNegative val="0"/>
          <c:cat>
            <c:strRef>
              <c:f>ABATTOIRS!$A$3:$A$7</c:f>
              <c:strCache>
                <c:ptCount val="5"/>
                <c:pt idx="0">
                  <c:v>A (100+)</c:v>
                </c:pt>
                <c:pt idx="1">
                  <c:v>B (50-100)</c:v>
                </c:pt>
                <c:pt idx="2">
                  <c:v>C (15-50)</c:v>
                </c:pt>
                <c:pt idx="3">
                  <c:v>D (8-15)</c:v>
                </c:pt>
                <c:pt idx="4">
                  <c:v>E (&lt;8)</c:v>
                </c:pt>
              </c:strCache>
            </c:strRef>
          </c:cat>
          <c:val>
            <c:numRef>
              <c:f>ABATTOIRS!$C$3:$C$7</c:f>
              <c:numCache>
                <c:formatCode>0%</c:formatCode>
                <c:ptCount val="5"/>
                <c:pt idx="0">
                  <c:v>0.4</c:v>
                </c:pt>
                <c:pt idx="1">
                  <c:v>0.2</c:v>
                </c:pt>
                <c:pt idx="2">
                  <c:v>0.15</c:v>
                </c:pt>
                <c:pt idx="3">
                  <c:v>0.15</c:v>
                </c:pt>
                <c:pt idx="4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0B-4CD2-BCFE-E1C975034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638720"/>
        <c:axId val="100640256"/>
      </c:barChart>
      <c:catAx>
        <c:axId val="100638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0640256"/>
        <c:crosses val="autoZero"/>
        <c:auto val="1"/>
        <c:lblAlgn val="ctr"/>
        <c:lblOffset val="100"/>
        <c:noMultiLvlLbl val="0"/>
      </c:catAx>
      <c:valAx>
        <c:axId val="100640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6387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SA ABATTOIRS SLAUGHTER</a:t>
            </a:r>
            <a:r>
              <a:rPr lang="en-US" baseline="0" dirty="0"/>
              <a:t> +_ 3million CATTLE PER ANNUM</a:t>
            </a:r>
            <a:endParaRPr lang="en-US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ABATTOIRS!$A$17:$A$18</c:f>
              <c:strCache>
                <c:ptCount val="2"/>
                <c:pt idx="0">
                  <c:v>A+B (REGULATED)</c:v>
                </c:pt>
                <c:pt idx="1">
                  <c:v>C+D+E (UNREGULATED)</c:v>
                </c:pt>
              </c:strCache>
            </c:strRef>
          </c:cat>
          <c:val>
            <c:numRef>
              <c:f>ABATTOIRS!$B$17:$B$18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26-4243-9452-E2D6E7CDFC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661120"/>
        <c:axId val="100662656"/>
      </c:barChart>
      <c:catAx>
        <c:axId val="100661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0662656"/>
        <c:crosses val="autoZero"/>
        <c:auto val="1"/>
        <c:lblAlgn val="ctr"/>
        <c:lblOffset val="100"/>
        <c:noMultiLvlLbl val="0"/>
      </c:catAx>
      <c:valAx>
        <c:axId val="1006626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00661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A+B</a:t>
            </a:r>
            <a:r>
              <a:rPr lang="en-US" sz="1600" baseline="0" dirty="0"/>
              <a:t> </a:t>
            </a:r>
            <a:r>
              <a:rPr lang="en-US" sz="1600" dirty="0"/>
              <a:t>ABATTOIRS VERTICALLY INTEGRATED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ABATTOIRS!$A$32:$A$33</c:f>
              <c:strCache>
                <c:ptCount val="2"/>
                <c:pt idx="0">
                  <c:v>VERTICALLY INTEGRATED A+B ABATTOIRS</c:v>
                </c:pt>
                <c:pt idx="1">
                  <c:v>NOT VERTICALLY INTEGRATED A+B ABATTOIRS</c:v>
                </c:pt>
              </c:strCache>
            </c:strRef>
          </c:cat>
          <c:val>
            <c:numRef>
              <c:f>ABATTOIRS!$B$32:$B$33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E2-4F6A-981B-1AAC3E5E12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023744"/>
        <c:axId val="101025280"/>
      </c:barChart>
      <c:catAx>
        <c:axId val="101023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1025280"/>
        <c:crosses val="autoZero"/>
        <c:auto val="1"/>
        <c:lblAlgn val="ctr"/>
        <c:lblOffset val="100"/>
        <c:noMultiLvlLbl val="0"/>
      </c:catAx>
      <c:valAx>
        <c:axId val="1010252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01023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CATTLE SLAUGHTERED (x million)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trendline>
            <c:trendlineType val="poly"/>
            <c:order val="2"/>
            <c:dispRSqr val="0"/>
            <c:dispEq val="0"/>
          </c:trendline>
          <c:cat>
            <c:numRef>
              <c:f>Sheet1!$A$5:$A$10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Sheet1!$B$5:$B$10</c:f>
              <c:numCache>
                <c:formatCode>General</c:formatCode>
                <c:ptCount val="6"/>
                <c:pt idx="0">
                  <c:v>2.41</c:v>
                </c:pt>
                <c:pt idx="1">
                  <c:v>2.31</c:v>
                </c:pt>
                <c:pt idx="2">
                  <c:v>2.29</c:v>
                </c:pt>
                <c:pt idx="3">
                  <c:v>2.52</c:v>
                </c:pt>
                <c:pt idx="4">
                  <c:v>2.64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C5-4F6D-ABF1-FD56874DA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760192"/>
        <c:axId val="100766080"/>
      </c:barChart>
      <c:catAx>
        <c:axId val="100760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766080"/>
        <c:crosses val="autoZero"/>
        <c:auto val="1"/>
        <c:lblAlgn val="ctr"/>
        <c:lblOffset val="100"/>
        <c:noMultiLvlLbl val="0"/>
      </c:catAx>
      <c:valAx>
        <c:axId val="100766080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760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 dirty="0"/>
              <a:t>SA</a:t>
            </a:r>
            <a:r>
              <a:rPr lang="en-ZA" baseline="0" dirty="0"/>
              <a:t> BEEF PRODUCTION vs CONSUMPTION (</a:t>
            </a:r>
            <a:r>
              <a:rPr lang="en-ZA" baseline="0" dirty="0">
                <a:solidFill>
                  <a:schemeClr val="accent1"/>
                </a:solidFill>
              </a:rPr>
              <a:t>BFAP 2015)</a:t>
            </a:r>
            <a:endParaRPr lang="en-ZA" dirty="0">
              <a:solidFill>
                <a:schemeClr val="accent1"/>
              </a:solidFill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'PROD vs CON'!$B$2:$B$3</c:f>
              <c:strCache>
                <c:ptCount val="1"/>
                <c:pt idx="0">
                  <c:v>PRODUCTION X 1000 TONS</c:v>
                </c:pt>
              </c:strCache>
            </c:strRef>
          </c:tx>
          <c:invertIfNegative val="0"/>
          <c:trendline>
            <c:spPr>
              <a:ln w="25400"/>
            </c:spPr>
            <c:trendlineType val="poly"/>
            <c:order val="2"/>
            <c:dispRSqr val="0"/>
            <c:dispEq val="0"/>
          </c:trendline>
          <c:cat>
            <c:numRef>
              <c:f>'PROD vs CON'!$A$4:$A$26</c:f>
              <c:numCache>
                <c:formatCode>General</c:formatCode>
                <c:ptCount val="2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  <c:pt idx="17">
                  <c:v>2018</c:v>
                </c:pt>
                <c:pt idx="18">
                  <c:v>2019</c:v>
                </c:pt>
                <c:pt idx="19">
                  <c:v>2020</c:v>
                </c:pt>
                <c:pt idx="20">
                  <c:v>2021</c:v>
                </c:pt>
                <c:pt idx="21">
                  <c:v>2022</c:v>
                </c:pt>
                <c:pt idx="22">
                  <c:v>2023</c:v>
                </c:pt>
              </c:numCache>
            </c:numRef>
          </c:cat>
          <c:val>
            <c:numRef>
              <c:f>'PROD vs CON'!$B$4:$B$26</c:f>
              <c:numCache>
                <c:formatCode>General</c:formatCode>
                <c:ptCount val="23"/>
                <c:pt idx="0">
                  <c:v>574</c:v>
                </c:pt>
                <c:pt idx="1">
                  <c:v>610</c:v>
                </c:pt>
                <c:pt idx="2">
                  <c:v>532</c:v>
                </c:pt>
                <c:pt idx="3">
                  <c:v>562</c:v>
                </c:pt>
                <c:pt idx="4">
                  <c:v>583</c:v>
                </c:pt>
                <c:pt idx="5">
                  <c:v>586</c:v>
                </c:pt>
                <c:pt idx="6">
                  <c:v>600</c:v>
                </c:pt>
                <c:pt idx="7">
                  <c:v>630</c:v>
                </c:pt>
                <c:pt idx="8">
                  <c:v>610</c:v>
                </c:pt>
                <c:pt idx="9">
                  <c:v>660</c:v>
                </c:pt>
                <c:pt idx="10">
                  <c:v>620</c:v>
                </c:pt>
                <c:pt idx="11">
                  <c:v>610</c:v>
                </c:pt>
                <c:pt idx="12">
                  <c:v>675</c:v>
                </c:pt>
                <c:pt idx="13">
                  <c:v>620</c:v>
                </c:pt>
                <c:pt idx="14">
                  <c:v>670</c:v>
                </c:pt>
                <c:pt idx="15">
                  <c:v>680</c:v>
                </c:pt>
                <c:pt idx="16">
                  <c:v>690</c:v>
                </c:pt>
                <c:pt idx="17">
                  <c:v>700</c:v>
                </c:pt>
                <c:pt idx="18">
                  <c:v>710</c:v>
                </c:pt>
                <c:pt idx="19">
                  <c:v>720</c:v>
                </c:pt>
                <c:pt idx="20">
                  <c:v>735</c:v>
                </c:pt>
                <c:pt idx="21">
                  <c:v>760</c:v>
                </c:pt>
                <c:pt idx="22">
                  <c:v>780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CC-434F-B101-F05ACCD90440}"/>
            </c:ext>
          </c:extLst>
        </c:ser>
        <c:ser>
          <c:idx val="1"/>
          <c:order val="1"/>
          <c:tx>
            <c:strRef>
              <c:f>'PROD vs CON'!$C$2:$C$3</c:f>
              <c:strCache>
                <c:ptCount val="1"/>
                <c:pt idx="0">
                  <c:v>CONSUMPTION X 1000 TONS</c:v>
                </c:pt>
              </c:strCache>
            </c:strRef>
          </c:tx>
          <c:invertIfNegative val="0"/>
          <c:cat>
            <c:numRef>
              <c:f>'PROD vs CON'!$A$4:$A$26</c:f>
              <c:numCache>
                <c:formatCode>General</c:formatCode>
                <c:ptCount val="2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  <c:pt idx="17">
                  <c:v>2018</c:v>
                </c:pt>
                <c:pt idx="18">
                  <c:v>2019</c:v>
                </c:pt>
                <c:pt idx="19">
                  <c:v>2020</c:v>
                </c:pt>
                <c:pt idx="20">
                  <c:v>2021</c:v>
                </c:pt>
                <c:pt idx="21">
                  <c:v>2022</c:v>
                </c:pt>
                <c:pt idx="22">
                  <c:v>2023</c:v>
                </c:pt>
              </c:numCache>
            </c:numRef>
          </c:cat>
          <c:val>
            <c:numRef>
              <c:f>'PROD vs CON'!$C$4:$C$26</c:f>
              <c:numCache>
                <c:formatCode>General</c:formatCode>
                <c:ptCount val="23"/>
                <c:pt idx="0">
                  <c:v>602</c:v>
                </c:pt>
                <c:pt idx="1">
                  <c:v>643</c:v>
                </c:pt>
                <c:pt idx="2">
                  <c:v>570</c:v>
                </c:pt>
                <c:pt idx="3">
                  <c:v>605</c:v>
                </c:pt>
                <c:pt idx="4">
                  <c:v>648</c:v>
                </c:pt>
                <c:pt idx="5">
                  <c:v>651</c:v>
                </c:pt>
                <c:pt idx="6">
                  <c:v>665</c:v>
                </c:pt>
                <c:pt idx="7">
                  <c:v>695</c:v>
                </c:pt>
                <c:pt idx="8">
                  <c:v>675</c:v>
                </c:pt>
                <c:pt idx="9">
                  <c:v>725</c:v>
                </c:pt>
                <c:pt idx="10">
                  <c:v>685</c:v>
                </c:pt>
                <c:pt idx="11">
                  <c:v>675</c:v>
                </c:pt>
                <c:pt idx="12">
                  <c:v>714</c:v>
                </c:pt>
                <c:pt idx="13">
                  <c:v>680</c:v>
                </c:pt>
                <c:pt idx="14">
                  <c:v>702</c:v>
                </c:pt>
                <c:pt idx="15">
                  <c:v>715</c:v>
                </c:pt>
                <c:pt idx="16">
                  <c:v>730</c:v>
                </c:pt>
                <c:pt idx="17">
                  <c:v>750</c:v>
                </c:pt>
                <c:pt idx="18">
                  <c:v>760</c:v>
                </c:pt>
                <c:pt idx="19">
                  <c:v>770</c:v>
                </c:pt>
                <c:pt idx="20">
                  <c:v>780</c:v>
                </c:pt>
                <c:pt idx="21">
                  <c:v>795</c:v>
                </c:pt>
                <c:pt idx="22">
                  <c:v>820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CC-434F-B101-F05ACCD904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802560"/>
        <c:axId val="100804096"/>
      </c:barChart>
      <c:catAx>
        <c:axId val="100802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804096"/>
        <c:crosses val="autoZero"/>
        <c:auto val="1"/>
        <c:lblAlgn val="ctr"/>
        <c:lblOffset val="100"/>
        <c:noMultiLvlLbl val="0"/>
      </c:catAx>
      <c:valAx>
        <c:axId val="100804096"/>
        <c:scaling>
          <c:orientation val="minMax"/>
          <c:min val="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80256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 dirty="0"/>
              <a:t>SA</a:t>
            </a:r>
            <a:r>
              <a:rPr lang="en-ZA" baseline="0" dirty="0"/>
              <a:t> BEEF PRODUCTION </a:t>
            </a:r>
            <a:r>
              <a:rPr lang="en-ZA" baseline="0" dirty="0" err="1"/>
              <a:t>vs</a:t>
            </a:r>
            <a:r>
              <a:rPr lang="en-ZA" baseline="0" dirty="0"/>
              <a:t> CONSUMPTION </a:t>
            </a:r>
            <a:r>
              <a:rPr lang="en-ZA" baseline="0" dirty="0">
                <a:solidFill>
                  <a:schemeClr val="accent1"/>
                </a:solidFill>
              </a:rPr>
              <a:t>BFAP 2016</a:t>
            </a:r>
            <a:endParaRPr lang="en-ZA" dirty="0">
              <a:solidFill>
                <a:schemeClr val="accent1"/>
              </a:solidFill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'PROD VS CON NEW'!$B$2:$B$3</c:f>
              <c:strCache>
                <c:ptCount val="1"/>
                <c:pt idx="0">
                  <c:v>PRODUCTION X 1000 TONS</c:v>
                </c:pt>
              </c:strCache>
            </c:strRef>
          </c:tx>
          <c:invertIfNegative val="0"/>
          <c:trendline>
            <c:spPr>
              <a:ln w="25400"/>
            </c:spPr>
            <c:trendlineType val="poly"/>
            <c:order val="2"/>
            <c:dispRSqr val="0"/>
            <c:dispEq val="0"/>
          </c:trendline>
          <c:cat>
            <c:numRef>
              <c:f>'PROD VS CON NEW'!$A$4:$A$27</c:f>
              <c:numCache>
                <c:formatCode>General</c:formatCode>
                <c:ptCount val="2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  <c:pt idx="17">
                  <c:v>2018</c:v>
                </c:pt>
                <c:pt idx="18">
                  <c:v>2019</c:v>
                </c:pt>
                <c:pt idx="19">
                  <c:v>2020</c:v>
                </c:pt>
                <c:pt idx="20">
                  <c:v>2021</c:v>
                </c:pt>
                <c:pt idx="21">
                  <c:v>2022</c:v>
                </c:pt>
                <c:pt idx="22">
                  <c:v>2023</c:v>
                </c:pt>
                <c:pt idx="23">
                  <c:v>2024</c:v>
                </c:pt>
              </c:numCache>
            </c:numRef>
          </c:cat>
          <c:val>
            <c:numRef>
              <c:f>'PROD VS CON NEW'!$B$4:$B$27</c:f>
              <c:numCache>
                <c:formatCode>General</c:formatCode>
                <c:ptCount val="24"/>
                <c:pt idx="0">
                  <c:v>574</c:v>
                </c:pt>
                <c:pt idx="1">
                  <c:v>610</c:v>
                </c:pt>
                <c:pt idx="2">
                  <c:v>532</c:v>
                </c:pt>
                <c:pt idx="3">
                  <c:v>562</c:v>
                </c:pt>
                <c:pt idx="4">
                  <c:v>583</c:v>
                </c:pt>
                <c:pt idx="5">
                  <c:v>586</c:v>
                </c:pt>
                <c:pt idx="6">
                  <c:v>600</c:v>
                </c:pt>
                <c:pt idx="7">
                  <c:v>630</c:v>
                </c:pt>
                <c:pt idx="8">
                  <c:v>610</c:v>
                </c:pt>
                <c:pt idx="9">
                  <c:v>660</c:v>
                </c:pt>
                <c:pt idx="10">
                  <c:v>620</c:v>
                </c:pt>
                <c:pt idx="11">
                  <c:v>610</c:v>
                </c:pt>
                <c:pt idx="12">
                  <c:v>675</c:v>
                </c:pt>
                <c:pt idx="13">
                  <c:v>620</c:v>
                </c:pt>
                <c:pt idx="14">
                  <c:v>740</c:v>
                </c:pt>
                <c:pt idx="15">
                  <c:v>700</c:v>
                </c:pt>
                <c:pt idx="16">
                  <c:v>620</c:v>
                </c:pt>
                <c:pt idx="17">
                  <c:v>620</c:v>
                </c:pt>
                <c:pt idx="18">
                  <c:v>660</c:v>
                </c:pt>
                <c:pt idx="19">
                  <c:v>710</c:v>
                </c:pt>
                <c:pt idx="20">
                  <c:v>710</c:v>
                </c:pt>
                <c:pt idx="21">
                  <c:v>720</c:v>
                </c:pt>
                <c:pt idx="22">
                  <c:v>740</c:v>
                </c:pt>
                <c:pt idx="23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B6-4F12-A087-CFFCBB4C5220}"/>
            </c:ext>
          </c:extLst>
        </c:ser>
        <c:ser>
          <c:idx val="1"/>
          <c:order val="1"/>
          <c:tx>
            <c:strRef>
              <c:f>'PROD VS CON NEW'!$C$2:$C$3</c:f>
              <c:strCache>
                <c:ptCount val="1"/>
                <c:pt idx="0">
                  <c:v>CONSUMPTION X 1000 TONS</c:v>
                </c:pt>
              </c:strCache>
            </c:strRef>
          </c:tx>
          <c:invertIfNegative val="0"/>
          <c:cat>
            <c:numRef>
              <c:f>'PROD VS CON NEW'!$A$4:$A$27</c:f>
              <c:numCache>
                <c:formatCode>General</c:formatCode>
                <c:ptCount val="24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  <c:pt idx="17">
                  <c:v>2018</c:v>
                </c:pt>
                <c:pt idx="18">
                  <c:v>2019</c:v>
                </c:pt>
                <c:pt idx="19">
                  <c:v>2020</c:v>
                </c:pt>
                <c:pt idx="20">
                  <c:v>2021</c:v>
                </c:pt>
                <c:pt idx="21">
                  <c:v>2022</c:v>
                </c:pt>
                <c:pt idx="22">
                  <c:v>2023</c:v>
                </c:pt>
                <c:pt idx="23">
                  <c:v>2024</c:v>
                </c:pt>
              </c:numCache>
            </c:numRef>
          </c:cat>
          <c:val>
            <c:numRef>
              <c:f>'PROD VS CON NEW'!$C$4:$C$27</c:f>
              <c:numCache>
                <c:formatCode>General</c:formatCode>
                <c:ptCount val="24"/>
                <c:pt idx="0">
                  <c:v>602</c:v>
                </c:pt>
                <c:pt idx="1">
                  <c:v>643</c:v>
                </c:pt>
                <c:pt idx="2">
                  <c:v>570</c:v>
                </c:pt>
                <c:pt idx="3">
                  <c:v>605</c:v>
                </c:pt>
                <c:pt idx="4">
                  <c:v>648</c:v>
                </c:pt>
                <c:pt idx="5">
                  <c:v>651</c:v>
                </c:pt>
                <c:pt idx="6">
                  <c:v>665</c:v>
                </c:pt>
                <c:pt idx="7">
                  <c:v>695</c:v>
                </c:pt>
                <c:pt idx="8">
                  <c:v>675</c:v>
                </c:pt>
                <c:pt idx="9">
                  <c:v>725</c:v>
                </c:pt>
                <c:pt idx="10">
                  <c:v>685</c:v>
                </c:pt>
                <c:pt idx="11">
                  <c:v>675</c:v>
                </c:pt>
                <c:pt idx="12">
                  <c:v>714</c:v>
                </c:pt>
                <c:pt idx="13">
                  <c:v>680</c:v>
                </c:pt>
                <c:pt idx="14">
                  <c:v>730</c:v>
                </c:pt>
                <c:pt idx="15">
                  <c:v>700</c:v>
                </c:pt>
                <c:pt idx="16">
                  <c:v>620</c:v>
                </c:pt>
                <c:pt idx="17">
                  <c:v>620</c:v>
                </c:pt>
                <c:pt idx="18">
                  <c:v>660</c:v>
                </c:pt>
                <c:pt idx="19">
                  <c:v>710</c:v>
                </c:pt>
                <c:pt idx="20">
                  <c:v>715</c:v>
                </c:pt>
                <c:pt idx="21">
                  <c:v>720</c:v>
                </c:pt>
                <c:pt idx="22">
                  <c:v>730</c:v>
                </c:pt>
                <c:pt idx="23">
                  <c:v>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B6-4F12-A087-CFFCBB4C52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839808"/>
        <c:axId val="100841344"/>
      </c:barChart>
      <c:catAx>
        <c:axId val="100839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841344"/>
        <c:crosses val="autoZero"/>
        <c:auto val="1"/>
        <c:lblAlgn val="ctr"/>
        <c:lblOffset val="100"/>
        <c:noMultiLvlLbl val="0"/>
      </c:catAx>
      <c:valAx>
        <c:axId val="100841344"/>
        <c:scaling>
          <c:orientation val="minMax"/>
          <c:min val="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83980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0.68375</cdr:x>
      <cdr:y>0.19404</cdr:y>
    </cdr:from>
    <cdr:to>
      <cdr:x>0.68375</cdr:x>
      <cdr:y>0.2847</cdr:y>
    </cdr:to>
    <cdr:cxnSp macro="">
      <cdr:nvCxnSpPr>
        <cdr:cNvPr id="3" name="Straight Arrow Connector 2"/>
        <cdr:cNvCxnSpPr/>
      </cdr:nvCxnSpPr>
      <cdr:spPr>
        <a:xfrm xmlns:a="http://schemas.openxmlformats.org/drawingml/2006/main">
          <a:off x="5626968" y="731912"/>
          <a:ext cx="0" cy="341961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0.65449</cdr:x>
      <cdr:y>0.14231</cdr:y>
    </cdr:from>
    <cdr:to>
      <cdr:x>0.65449</cdr:x>
      <cdr:y>0.23297</cdr:y>
    </cdr:to>
    <cdr:cxnSp macro="">
      <cdr:nvCxnSpPr>
        <cdr:cNvPr id="3" name="Straight Arrow Connector 2"/>
        <cdr:cNvCxnSpPr/>
      </cdr:nvCxnSpPr>
      <cdr:spPr>
        <a:xfrm xmlns:a="http://schemas.openxmlformats.org/drawingml/2006/main">
          <a:off x="5972153" y="717196"/>
          <a:ext cx="0" cy="456898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0.675</cdr:x>
      <cdr:y>0.35637</cdr:y>
    </cdr:from>
    <cdr:to>
      <cdr:x>0.675</cdr:x>
      <cdr:y>0.45301</cdr:y>
    </cdr:to>
    <cdr:cxnSp macro="">
      <cdr:nvCxnSpPr>
        <cdr:cNvPr id="2" name="Straight Arrow Connector 1"/>
        <cdr:cNvCxnSpPr/>
      </cdr:nvCxnSpPr>
      <cdr:spPr>
        <a:xfrm xmlns:a="http://schemas.openxmlformats.org/drawingml/2006/main">
          <a:off x="5554960" y="1235968"/>
          <a:ext cx="0" cy="335168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0.66625</cdr:x>
      <cdr:y>0.30859</cdr:y>
    </cdr:from>
    <cdr:to>
      <cdr:x>0.66625</cdr:x>
      <cdr:y>0.4197</cdr:y>
    </cdr:to>
    <cdr:cxnSp macro="">
      <cdr:nvCxnSpPr>
        <cdr:cNvPr id="3" name="Straight Arrow Connector 2"/>
        <cdr:cNvCxnSpPr/>
      </cdr:nvCxnSpPr>
      <cdr:spPr>
        <a:xfrm xmlns:a="http://schemas.openxmlformats.org/drawingml/2006/main">
          <a:off x="5482952" y="1163960"/>
          <a:ext cx="0" cy="419096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0.45625</cdr:x>
      <cdr:y>0.19048</cdr:y>
    </cdr:from>
    <cdr:to>
      <cdr:x>0.71</cdr:x>
      <cdr:y>0.39204</cdr:y>
    </cdr:to>
    <cdr:sp macro="" textlink="">
      <cdr:nvSpPr>
        <cdr:cNvPr id="2" name="Double Bracket 1"/>
        <cdr:cNvSpPr/>
      </cdr:nvSpPr>
      <cdr:spPr>
        <a:xfrm xmlns:a="http://schemas.openxmlformats.org/drawingml/2006/main">
          <a:off x="3754760" y="864096"/>
          <a:ext cx="2088232" cy="914400"/>
        </a:xfrm>
        <a:prstGeom xmlns:a="http://schemas.openxmlformats.org/drawingml/2006/main" prst="bracketPair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ZA"/>
        </a:p>
      </cdr:txBody>
    </cdr:sp>
  </cdr:relSizeAnchor>
  <cdr:relSizeAnchor xmlns:cdr="http://schemas.openxmlformats.org/drawingml/2006/chartDrawing">
    <cdr:from>
      <cdr:x>0.73625</cdr:x>
      <cdr:y>0.11111</cdr:y>
    </cdr:from>
    <cdr:to>
      <cdr:x>0.96374</cdr:x>
      <cdr:y>0.31114</cdr:y>
    </cdr:to>
    <cdr:sp macro="" textlink="">
      <cdr:nvSpPr>
        <cdr:cNvPr id="3" name="Double Bracket 2"/>
        <cdr:cNvSpPr/>
      </cdr:nvSpPr>
      <cdr:spPr>
        <a:xfrm xmlns:a="http://schemas.openxmlformats.org/drawingml/2006/main">
          <a:off x="6059016" y="504056"/>
          <a:ext cx="1872208" cy="907416"/>
        </a:xfrm>
        <a:prstGeom xmlns:a="http://schemas.openxmlformats.org/drawingml/2006/main" prst="bracketPair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ZA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0.21732</cdr:x>
      <cdr:y>0.03866</cdr:y>
    </cdr:from>
    <cdr:to>
      <cdr:x>0.64346</cdr:x>
      <cdr:y>0.11083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9201" y="150240"/>
          <a:ext cx="2390754" cy="2804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en-ZA" sz="1600" b="1" dirty="0"/>
            <a:t>BEEF PRODUCTION CYCLE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0.09347</cdr:x>
      <cdr:y>0.14764</cdr:y>
    </cdr:from>
    <cdr:to>
      <cdr:x>0.3491</cdr:x>
      <cdr:y>0.29495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0921" y="916479"/>
          <a:ext cx="235456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ZA" sz="3200" b="1" dirty="0"/>
            <a:t>SERNICK GROUP GROWTH IN TURNOVER</a:t>
          </a:r>
        </a:p>
      </cdr:txBody>
    </cdr:sp>
  </cdr:relSizeAnchor>
  <cdr:relSizeAnchor xmlns:cdr="http://schemas.openxmlformats.org/drawingml/2006/chartDrawing">
    <cdr:from>
      <cdr:x>0.14038</cdr:x>
      <cdr:y>0.3376</cdr:y>
    </cdr:from>
    <cdr:to>
      <cdr:x>0.23965</cdr:x>
      <cdr:y>0.4849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92969" y="209560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ZA" sz="3200" b="1" dirty="0"/>
            <a:t>TOTAL STAFF = 450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0.47255</cdr:x>
      <cdr:y>0</cdr:y>
    </cdr:from>
    <cdr:to>
      <cdr:x>0.57457</cdr:x>
      <cdr:y>0.03889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35450" y="0"/>
          <a:ext cx="914400" cy="1555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ZA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4235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944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78612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947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104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7533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7682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08885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28903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77803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42087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1E583-0730-4E46-AD23-A46EEC1B32FF}" type="datetimeFigureOut">
              <a:rPr lang="en-ZA" smtClean="0"/>
              <a:t>2016-11-23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9E286-B8D4-4086-9576-D4972303C71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0823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rnick.co.z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297660"/>
            <a:ext cx="56886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500" b="1" dirty="0"/>
              <a:t>NGUNI BEESTELERSGENOOTSKAP</a:t>
            </a:r>
          </a:p>
          <a:p>
            <a:pPr algn="ctr"/>
            <a:endParaRPr lang="en-ZA" sz="2500" b="1" dirty="0"/>
          </a:p>
          <a:p>
            <a:pPr algn="ctr"/>
            <a:r>
              <a:rPr lang="en-ZA" b="1" dirty="0"/>
              <a:t>16 NOVEMBER 2016 </a:t>
            </a:r>
          </a:p>
        </p:txBody>
      </p:sp>
    </p:spTree>
    <p:extLst>
      <p:ext uri="{BB962C8B-B14F-4D97-AF65-F5344CB8AC3E}">
        <p14:creationId xmlns:p14="http://schemas.microsoft.com/office/powerpoint/2010/main" val="82648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12411"/>
          </a:xfrm>
        </p:spPr>
        <p:txBody>
          <a:bodyPr>
            <a:normAutofit/>
          </a:bodyPr>
          <a:lstStyle/>
          <a:p>
            <a:pPr algn="l"/>
            <a:r>
              <a:rPr lang="en-ZA" sz="3200" dirty="0">
                <a:solidFill>
                  <a:schemeClr val="bg1"/>
                </a:solidFill>
              </a:rPr>
              <a:t>SA BEEF INDUSTRY : BFAP PROJECTIONS 2015</a:t>
            </a:r>
          </a:p>
        </p:txBody>
      </p:sp>
      <p:pic>
        <p:nvPicPr>
          <p:cNvPr id="6" name="Content Placeholder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16" y="1333500"/>
            <a:ext cx="6134308" cy="3771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639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CERTIFIED SERNICK BONSMARA BEEF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449"/>
            <a:ext cx="9036496" cy="50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15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BUTCHERY : SANDTON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3" y="1129308"/>
            <a:ext cx="6767143" cy="45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7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3200" b="1" dirty="0">
                <a:solidFill>
                  <a:schemeClr val="bg1">
                    <a:lumMod val="95000"/>
                  </a:schemeClr>
                </a:solidFill>
              </a:rPr>
              <a:t>KAN ELKE BEESBOER WAARDE TOEVOEG ?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400" dirty="0" err="1"/>
              <a:t>Hele</a:t>
            </a:r>
            <a:r>
              <a:rPr lang="en-ZA" sz="2400" dirty="0"/>
              <a:t> </a:t>
            </a:r>
            <a:r>
              <a:rPr lang="en-ZA" sz="2400" dirty="0" err="1"/>
              <a:t>waardeketting</a:t>
            </a:r>
            <a:r>
              <a:rPr lang="en-ZA" sz="2400" dirty="0"/>
              <a:t> ?</a:t>
            </a:r>
          </a:p>
          <a:p>
            <a:endParaRPr lang="en-ZA" sz="2400" dirty="0"/>
          </a:p>
          <a:p>
            <a:r>
              <a:rPr lang="en-ZA" sz="2400" dirty="0" err="1"/>
              <a:t>Gedeelte</a:t>
            </a:r>
            <a:r>
              <a:rPr lang="en-ZA" sz="2400" dirty="0"/>
              <a:t> van die </a:t>
            </a:r>
            <a:r>
              <a:rPr lang="en-ZA" sz="2400" dirty="0" err="1"/>
              <a:t>waardeketing</a:t>
            </a:r>
            <a:r>
              <a:rPr lang="en-ZA" sz="2400" dirty="0"/>
              <a:t>?</a:t>
            </a:r>
          </a:p>
          <a:p>
            <a:pPr marL="0" indent="0">
              <a:buNone/>
            </a:pPr>
            <a:endParaRPr lang="en-ZA" sz="2400" dirty="0"/>
          </a:p>
          <a:p>
            <a:r>
              <a:rPr lang="en-ZA" sz="2400" dirty="0" err="1"/>
              <a:t>Groepe</a:t>
            </a:r>
            <a:r>
              <a:rPr lang="en-ZA" sz="2400" dirty="0"/>
              <a:t> </a:t>
            </a:r>
            <a:r>
              <a:rPr lang="en-ZA" sz="2400" dirty="0" err="1"/>
              <a:t>boere</a:t>
            </a:r>
            <a:r>
              <a:rPr lang="en-ZA" sz="2400" dirty="0"/>
              <a:t> ?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466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3200" dirty="0">
                <a:solidFill>
                  <a:schemeClr val="bg1">
                    <a:lumMod val="95000"/>
                  </a:schemeClr>
                </a:solidFill>
              </a:rPr>
              <a:t>CORPORATE SOCIAL INVESTMENT PROGRAMME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ZA" dirty="0"/>
              <a:t>Managed by Patrick </a:t>
            </a:r>
            <a:r>
              <a:rPr lang="en-ZA" dirty="0" err="1"/>
              <a:t>Sekwatlakwatla</a:t>
            </a:r>
            <a:endParaRPr lang="en-ZA" dirty="0"/>
          </a:p>
          <a:p>
            <a:r>
              <a:rPr lang="en-ZA" dirty="0"/>
              <a:t>Includes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Training and support of emerging farmers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Farmers Days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 Carcass competitions for emerging farmers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 Custom feeding for emerging farmers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 Bull exchange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Financial support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sz="2400" dirty="0"/>
              <a:t>Various sponsorship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2754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200" dirty="0">
                <a:solidFill>
                  <a:schemeClr val="bg1">
                    <a:lumMod val="95000"/>
                  </a:schemeClr>
                </a:solidFill>
              </a:rPr>
              <a:t>EMERGING FARMERS 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16" y="1417340"/>
            <a:ext cx="609600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07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/>
          </a:bodyPr>
          <a:lstStyle/>
          <a:p>
            <a:pPr algn="l"/>
            <a:r>
              <a:rPr lang="en-ZA" sz="3200" dirty="0">
                <a:solidFill>
                  <a:schemeClr val="bg1">
                    <a:lumMod val="95000"/>
                  </a:schemeClr>
                </a:solidFill>
              </a:rPr>
              <a:t>EMERGING FARMERS 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95" y="1057300"/>
            <a:ext cx="689957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6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200" dirty="0">
                <a:solidFill>
                  <a:schemeClr val="bg1">
                    <a:lumMod val="95000"/>
                  </a:schemeClr>
                </a:solidFill>
              </a:rPr>
              <a:t>CARCASS COMPETITION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7340"/>
            <a:ext cx="6583680" cy="402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94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dirty="0">
                <a:solidFill>
                  <a:schemeClr val="bg1">
                    <a:lumMod val="95000"/>
                  </a:schemeClr>
                </a:solidFill>
              </a:rPr>
              <a:t>SUPPORT TO EMERGING FARMERS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/>
              <a:t>Why ?</a:t>
            </a:r>
          </a:p>
          <a:p>
            <a:pPr marL="0" indent="0">
              <a:buNone/>
            </a:pPr>
            <a:endParaRPr lang="en-ZA" dirty="0"/>
          </a:p>
          <a:p>
            <a:r>
              <a:rPr lang="en-ZA" dirty="0"/>
              <a:t>Responsibility / makes a difference</a:t>
            </a:r>
          </a:p>
          <a:p>
            <a:endParaRPr lang="en-ZA" dirty="0"/>
          </a:p>
          <a:p>
            <a:r>
              <a:rPr lang="en-ZA" dirty="0"/>
              <a:t>Emerging market </a:t>
            </a:r>
          </a:p>
          <a:p>
            <a:endParaRPr lang="en-ZA" dirty="0"/>
          </a:p>
          <a:p>
            <a:r>
              <a:rPr lang="en-ZA" dirty="0"/>
              <a:t>Value adding</a:t>
            </a:r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305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b="1" dirty="0">
                <a:solidFill>
                  <a:schemeClr val="bg1">
                    <a:lumMod val="95000"/>
                  </a:schemeClr>
                </a:solidFill>
              </a:rPr>
              <a:t>TOEKOMS VAN SA LANDBOU ?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 err="1"/>
              <a:t>Landbou</a:t>
            </a:r>
            <a:r>
              <a:rPr lang="en-ZA" sz="2800" dirty="0"/>
              <a:t> is die </a:t>
            </a:r>
            <a:r>
              <a:rPr lang="en-ZA" sz="2800" dirty="0" err="1"/>
              <a:t>fondasie</a:t>
            </a:r>
            <a:r>
              <a:rPr lang="en-ZA" sz="2800" dirty="0"/>
              <a:t> van </a:t>
            </a:r>
            <a:r>
              <a:rPr lang="en-ZA" sz="2800" dirty="0" err="1"/>
              <a:t>ontwikkelende</a:t>
            </a:r>
            <a:r>
              <a:rPr lang="en-ZA" sz="2800" dirty="0"/>
              <a:t> </a:t>
            </a:r>
            <a:r>
              <a:rPr lang="en-ZA" sz="2800" dirty="0" err="1"/>
              <a:t>lande</a:t>
            </a:r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 err="1"/>
              <a:t>Bydrae</a:t>
            </a:r>
            <a:r>
              <a:rPr lang="en-ZA" sz="2800" dirty="0"/>
              <a:t> tot BBP op </a:t>
            </a:r>
            <a:r>
              <a:rPr lang="en-ZA" sz="2800" dirty="0" err="1"/>
              <a:t>plaasvlak</a:t>
            </a:r>
            <a:r>
              <a:rPr lang="en-ZA" sz="2800" dirty="0"/>
              <a:t> = 2.5%</a:t>
            </a:r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 err="1"/>
              <a:t>Bydrae</a:t>
            </a:r>
            <a:r>
              <a:rPr lang="en-ZA" sz="2800" dirty="0"/>
              <a:t> tot BBP </a:t>
            </a:r>
            <a:r>
              <a:rPr lang="en-ZA" sz="2800" dirty="0" err="1"/>
              <a:t>oor</a:t>
            </a:r>
            <a:r>
              <a:rPr lang="en-ZA" sz="2800" dirty="0"/>
              <a:t> die </a:t>
            </a:r>
            <a:r>
              <a:rPr lang="en-ZA" sz="2800" dirty="0" err="1"/>
              <a:t>waardeketting</a:t>
            </a:r>
            <a:r>
              <a:rPr lang="en-ZA" sz="2800" dirty="0"/>
              <a:t> = 20%</a:t>
            </a:r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9908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b="1" dirty="0">
                <a:solidFill>
                  <a:schemeClr val="bg1">
                    <a:lumMod val="95000"/>
                  </a:schemeClr>
                </a:solidFill>
              </a:rPr>
              <a:t>TOEKOMS VAN SA LANDBOU ?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sz="2400" dirty="0"/>
              <a:t>SA </a:t>
            </a:r>
            <a:r>
              <a:rPr lang="en-ZA" sz="2400" dirty="0" err="1"/>
              <a:t>bevolking</a:t>
            </a:r>
            <a:r>
              <a:rPr lang="en-ZA" sz="2400" dirty="0"/>
              <a:t> </a:t>
            </a:r>
            <a:r>
              <a:rPr lang="en-ZA" sz="2400" dirty="0" err="1"/>
              <a:t>groei</a:t>
            </a:r>
            <a:r>
              <a:rPr lang="en-ZA" sz="2400" dirty="0"/>
              <a:t> met 2% per </a:t>
            </a:r>
            <a:r>
              <a:rPr lang="en-ZA" sz="2400" dirty="0" err="1"/>
              <a:t>jaar</a:t>
            </a:r>
            <a:endParaRPr lang="en-ZA" sz="2400" dirty="0"/>
          </a:p>
          <a:p>
            <a:endParaRPr lang="en-ZA" sz="2400" dirty="0"/>
          </a:p>
          <a:p>
            <a:r>
              <a:rPr lang="en-ZA" sz="2400" dirty="0"/>
              <a:t>2016 = 60 </a:t>
            </a:r>
            <a:r>
              <a:rPr lang="en-ZA" sz="2400" dirty="0" err="1"/>
              <a:t>miljoen</a:t>
            </a:r>
            <a:r>
              <a:rPr lang="en-ZA" sz="2400" dirty="0"/>
              <a:t>  </a:t>
            </a:r>
            <a:r>
              <a:rPr lang="en-ZA" sz="2400" dirty="0" err="1"/>
              <a:t>mense</a:t>
            </a:r>
            <a:endParaRPr lang="en-ZA" sz="2400" dirty="0"/>
          </a:p>
          <a:p>
            <a:endParaRPr lang="en-ZA" sz="2400" dirty="0"/>
          </a:p>
          <a:p>
            <a:r>
              <a:rPr lang="en-ZA" sz="2400" dirty="0"/>
              <a:t>2025 = 75 </a:t>
            </a:r>
            <a:r>
              <a:rPr lang="en-ZA" sz="2400" dirty="0" err="1"/>
              <a:t>miljoen</a:t>
            </a:r>
            <a:r>
              <a:rPr lang="en-ZA" sz="2400" dirty="0"/>
              <a:t> </a:t>
            </a:r>
            <a:r>
              <a:rPr lang="en-ZA" sz="2400" dirty="0" err="1"/>
              <a:t>mense</a:t>
            </a:r>
            <a:endParaRPr lang="en-ZA" sz="2400" dirty="0"/>
          </a:p>
          <a:p>
            <a:endParaRPr lang="en-ZA" sz="2400" dirty="0"/>
          </a:p>
          <a:p>
            <a:r>
              <a:rPr lang="en-ZA" sz="2400" dirty="0" err="1"/>
              <a:t>Voedselproduksie</a:t>
            </a:r>
            <a:r>
              <a:rPr lang="en-ZA" sz="2400" dirty="0"/>
              <a:t> </a:t>
            </a:r>
            <a:r>
              <a:rPr lang="en-ZA" sz="2400" dirty="0" err="1"/>
              <a:t>moet</a:t>
            </a:r>
            <a:r>
              <a:rPr lang="en-ZA" sz="2400" dirty="0"/>
              <a:t> met 30% </a:t>
            </a:r>
            <a:r>
              <a:rPr lang="en-ZA" sz="2400" dirty="0" err="1"/>
              <a:t>groei</a:t>
            </a:r>
            <a:r>
              <a:rPr lang="en-ZA" sz="2400" dirty="0"/>
              <a:t> in 10 </a:t>
            </a:r>
            <a:r>
              <a:rPr lang="en-ZA" sz="2400" dirty="0" err="1"/>
              <a:t>jaar</a:t>
            </a:r>
            <a:endParaRPr lang="en-ZA" sz="2400" dirty="0"/>
          </a:p>
          <a:p>
            <a:endParaRPr lang="en-ZA" sz="2400" dirty="0"/>
          </a:p>
          <a:p>
            <a:r>
              <a:rPr lang="en-ZA" sz="2400" dirty="0" err="1"/>
              <a:t>Natuurlike</a:t>
            </a:r>
            <a:r>
              <a:rPr lang="en-ZA" sz="2400" dirty="0"/>
              <a:t> </a:t>
            </a:r>
            <a:r>
              <a:rPr lang="en-ZA" sz="2400" dirty="0" err="1"/>
              <a:t>hulpbronne</a:t>
            </a:r>
            <a:r>
              <a:rPr lang="en-ZA" sz="2400" dirty="0"/>
              <a:t>?</a:t>
            </a:r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7164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 fontScale="90000"/>
          </a:bodyPr>
          <a:lstStyle/>
          <a:p>
            <a:pPr algn="l"/>
            <a:r>
              <a:rPr lang="en-ZA" dirty="0">
                <a:solidFill>
                  <a:schemeClr val="bg1"/>
                </a:solidFill>
              </a:rPr>
              <a:t>SA BEEF INDUSTRY</a:t>
            </a: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9169342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959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b="1" dirty="0">
                <a:solidFill>
                  <a:schemeClr val="bg1">
                    <a:lumMod val="95000"/>
                  </a:schemeClr>
                </a:solidFill>
              </a:rPr>
              <a:t>TOEKOMS VAN SA LANDBOU ?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ZA" sz="2800" dirty="0"/>
              <a:t>SA </a:t>
            </a:r>
            <a:r>
              <a:rPr lang="en-ZA" sz="2800" dirty="0" err="1"/>
              <a:t>Landbou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dirty="0" err="1"/>
              <a:t>vir</a:t>
            </a:r>
            <a:r>
              <a:rPr lang="en-ZA" sz="2800" dirty="0"/>
              <a:t> sissies:</a:t>
            </a:r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Stygende</a:t>
            </a:r>
            <a:r>
              <a:rPr lang="en-ZA" sz="2000" dirty="0"/>
              <a:t> </a:t>
            </a:r>
            <a:r>
              <a:rPr lang="en-ZA" sz="2000" dirty="0" err="1"/>
              <a:t>insetkostes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Gesubsideerde</a:t>
            </a:r>
            <a:r>
              <a:rPr lang="en-ZA" sz="2000" dirty="0"/>
              <a:t> </a:t>
            </a:r>
            <a:r>
              <a:rPr lang="en-ZA" sz="2000" dirty="0" err="1"/>
              <a:t>invoere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Gebrek</a:t>
            </a:r>
            <a:r>
              <a:rPr lang="en-ZA" sz="2000" dirty="0"/>
              <a:t> </a:t>
            </a:r>
            <a:r>
              <a:rPr lang="en-ZA" sz="2000" dirty="0" err="1"/>
              <a:t>aan</a:t>
            </a:r>
            <a:r>
              <a:rPr lang="en-ZA" sz="2000" dirty="0"/>
              <a:t> </a:t>
            </a:r>
            <a:r>
              <a:rPr lang="en-ZA" sz="2000" dirty="0" err="1"/>
              <a:t>staatsubsidies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Rompslomp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Onsekere</a:t>
            </a:r>
            <a:r>
              <a:rPr lang="en-ZA" sz="2000" dirty="0"/>
              <a:t> </a:t>
            </a:r>
            <a:r>
              <a:rPr lang="en-ZA" sz="2000" dirty="0" err="1"/>
              <a:t>markkragte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Onsekerheid</a:t>
            </a:r>
            <a:r>
              <a:rPr lang="en-ZA" sz="2000" dirty="0"/>
              <a:t> </a:t>
            </a:r>
            <a:r>
              <a:rPr lang="en-ZA" sz="2000" dirty="0" err="1"/>
              <a:t>oor</a:t>
            </a:r>
            <a:r>
              <a:rPr lang="en-ZA" sz="2000" dirty="0"/>
              <a:t> </a:t>
            </a:r>
            <a:r>
              <a:rPr lang="en-ZA" sz="2000" dirty="0" err="1"/>
              <a:t>eiendomsreg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Plaasaanvalle</a:t>
            </a:r>
            <a:endParaRPr lang="en-ZA" sz="2000" dirty="0"/>
          </a:p>
          <a:p>
            <a:pPr lvl="2">
              <a:buFont typeface="Wingdings" pitchFamily="2" charset="2"/>
              <a:buChar char="Ø"/>
            </a:pPr>
            <a:r>
              <a:rPr lang="en-ZA" sz="2000" dirty="0" err="1"/>
              <a:t>Klimaatsveranderinge</a:t>
            </a:r>
            <a:endParaRPr lang="en-ZA" sz="2000" dirty="0"/>
          </a:p>
          <a:p>
            <a:pPr marL="914400" lvl="2" indent="0">
              <a:buNone/>
            </a:pPr>
            <a:endParaRPr lang="en-ZA" sz="2000" dirty="0"/>
          </a:p>
          <a:p>
            <a:r>
              <a:rPr lang="en-ZA" dirty="0" err="1"/>
              <a:t>Botom</a:t>
            </a:r>
            <a:r>
              <a:rPr lang="en-ZA" dirty="0"/>
              <a:t> line !! ‘n </a:t>
            </a:r>
            <a:r>
              <a:rPr lang="en-ZA" dirty="0" err="1"/>
              <a:t>Onvriendelike</a:t>
            </a:r>
            <a:r>
              <a:rPr lang="en-ZA" dirty="0"/>
              <a:t> </a:t>
            </a:r>
            <a:r>
              <a:rPr lang="en-ZA" dirty="0" err="1"/>
              <a:t>regering</a:t>
            </a:r>
            <a:endParaRPr lang="en-ZA" dirty="0"/>
          </a:p>
          <a:p>
            <a:pPr marL="0" indent="0">
              <a:buNone/>
            </a:pPr>
            <a:r>
              <a:rPr lang="en-ZA" sz="2800" dirty="0"/>
              <a:t>      </a:t>
            </a:r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6921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b="1" dirty="0">
                <a:solidFill>
                  <a:schemeClr val="bg1">
                    <a:lumMod val="95000"/>
                  </a:schemeClr>
                </a:solidFill>
              </a:rPr>
              <a:t>TOEKOMS VAN SA LANDBOU ?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/>
              <a:t>Maar, </a:t>
            </a:r>
            <a:r>
              <a:rPr lang="en-ZA" sz="2800" dirty="0" err="1"/>
              <a:t>droogte</a:t>
            </a:r>
            <a:r>
              <a:rPr lang="en-ZA" sz="2800" dirty="0"/>
              <a:t> ‘n “wake up call” </a:t>
            </a:r>
            <a:r>
              <a:rPr lang="en-ZA" sz="2800" dirty="0" err="1"/>
              <a:t>vir</a:t>
            </a:r>
            <a:r>
              <a:rPr lang="en-ZA" sz="2800" dirty="0"/>
              <a:t> die </a:t>
            </a:r>
            <a:r>
              <a:rPr lang="en-ZA" sz="2800" dirty="0" err="1"/>
              <a:t>regering</a:t>
            </a:r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 err="1"/>
              <a:t>Jonger</a:t>
            </a:r>
            <a:r>
              <a:rPr lang="en-ZA" sz="2800" dirty="0"/>
              <a:t> </a:t>
            </a:r>
            <a:r>
              <a:rPr lang="en-ZA" sz="2800" dirty="0" err="1"/>
              <a:t>geslag</a:t>
            </a:r>
            <a:r>
              <a:rPr lang="en-ZA" sz="2800" dirty="0"/>
              <a:t> </a:t>
            </a:r>
            <a:r>
              <a:rPr lang="en-ZA" sz="2800" dirty="0" err="1"/>
              <a:t>boere</a:t>
            </a:r>
            <a:r>
              <a:rPr lang="en-ZA" sz="2800" dirty="0"/>
              <a:t> </a:t>
            </a:r>
            <a:r>
              <a:rPr lang="en-ZA" sz="2800" dirty="0" err="1"/>
              <a:t>aan</a:t>
            </a:r>
            <a:r>
              <a:rPr lang="en-ZA" sz="2800" dirty="0"/>
              <a:t> die </a:t>
            </a:r>
            <a:r>
              <a:rPr lang="en-ZA" sz="2800" dirty="0" err="1"/>
              <a:t>ontwikkel</a:t>
            </a:r>
            <a:endParaRPr lang="en-ZA" sz="2800" dirty="0"/>
          </a:p>
          <a:p>
            <a:endParaRPr lang="en-ZA" sz="2800" dirty="0"/>
          </a:p>
          <a:p>
            <a:r>
              <a:rPr lang="en-ZA" sz="2800" dirty="0" err="1"/>
              <a:t>Landbou</a:t>
            </a:r>
            <a:r>
              <a:rPr lang="en-ZA" sz="2800" dirty="0"/>
              <a:t> het “sexy” </a:t>
            </a:r>
            <a:r>
              <a:rPr lang="en-ZA" sz="2800" dirty="0" err="1"/>
              <a:t>bedryf</a:t>
            </a:r>
            <a:r>
              <a:rPr lang="en-ZA" sz="2800" dirty="0"/>
              <a:t> </a:t>
            </a:r>
            <a:r>
              <a:rPr lang="en-ZA" sz="2800" dirty="0" err="1"/>
              <a:t>geword</a:t>
            </a:r>
            <a:endParaRPr lang="en-ZA" sz="2800" dirty="0"/>
          </a:p>
          <a:p>
            <a:endParaRPr lang="en-ZA" sz="2800" dirty="0"/>
          </a:p>
          <a:p>
            <a:r>
              <a:rPr lang="en-ZA" sz="2800" dirty="0" err="1"/>
              <a:t>Persoonlik</a:t>
            </a:r>
            <a:r>
              <a:rPr lang="en-ZA" sz="2800" dirty="0"/>
              <a:t> </a:t>
            </a:r>
            <a:r>
              <a:rPr lang="en-ZA" sz="2800" dirty="0" err="1"/>
              <a:t>baie</a:t>
            </a:r>
            <a:r>
              <a:rPr lang="en-ZA" sz="2800" dirty="0"/>
              <a:t> </a:t>
            </a:r>
            <a:r>
              <a:rPr lang="en-ZA" sz="2800" dirty="0" err="1"/>
              <a:t>optimisties</a:t>
            </a:r>
            <a:r>
              <a:rPr lang="en-ZA" sz="2800" dirty="0"/>
              <a:t>, </a:t>
            </a:r>
            <a:r>
              <a:rPr lang="en-ZA" sz="2800" dirty="0" err="1"/>
              <a:t>veral</a:t>
            </a:r>
            <a:r>
              <a:rPr lang="en-ZA" sz="2800" dirty="0"/>
              <a:t> </a:t>
            </a:r>
            <a:r>
              <a:rPr lang="en-ZA" sz="2800" dirty="0" err="1"/>
              <a:t>vleisbedryf</a:t>
            </a:r>
            <a:r>
              <a:rPr lang="en-ZA" sz="2800" dirty="0"/>
              <a:t>      </a:t>
            </a:r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2260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dirty="0">
                <a:solidFill>
                  <a:schemeClr val="bg1">
                    <a:lumMod val="95000"/>
                  </a:schemeClr>
                </a:solidFill>
              </a:rPr>
              <a:t>THANK YOU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ZA" sz="6000" dirty="0"/>
          </a:p>
          <a:p>
            <a:pPr marL="0" indent="0" algn="ctr">
              <a:buNone/>
            </a:pPr>
            <a:r>
              <a:rPr lang="en-ZA" sz="6000" dirty="0">
                <a:hlinkClick r:id="rId3"/>
              </a:rPr>
              <a:t>www.sernick.co.za</a:t>
            </a:r>
            <a:endParaRPr lang="en-ZA" sz="6000" dirty="0"/>
          </a:p>
          <a:p>
            <a:pPr marL="0" indent="0" algn="ctr">
              <a:buNone/>
            </a:pPr>
            <a:endParaRPr lang="en-ZA" sz="6000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134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734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782345"/>
              </p:ext>
            </p:extLst>
          </p:nvPr>
        </p:nvGraphicFramePr>
        <p:xfrm>
          <a:off x="457200" y="1333500"/>
          <a:ext cx="8229600" cy="3252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09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7844"/>
              </p:ext>
            </p:extLst>
          </p:nvPr>
        </p:nvGraphicFramePr>
        <p:xfrm>
          <a:off x="457200" y="1333500"/>
          <a:ext cx="8229600" cy="3180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911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2570394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240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9299911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801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6772727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16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398297"/>
              </p:ext>
            </p:extLst>
          </p:nvPr>
        </p:nvGraphicFramePr>
        <p:xfrm>
          <a:off x="457200" y="1333500"/>
          <a:ext cx="8229600" cy="3468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03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8036774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515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4000" b="1" dirty="0">
                <a:solidFill>
                  <a:schemeClr val="bg1"/>
                </a:solidFill>
              </a:rPr>
              <a:t> INLEIDING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057300"/>
            <a:ext cx="8496944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2400" dirty="0" err="1"/>
              <a:t>Geskiedenis</a:t>
            </a:r>
            <a:endParaRPr lang="en-ZA" sz="24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2400" dirty="0"/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2400" b="1" dirty="0"/>
              <a:t>SERNICK</a:t>
            </a:r>
            <a:r>
              <a:rPr lang="en-ZA" sz="2400" dirty="0"/>
              <a:t> </a:t>
            </a:r>
            <a:r>
              <a:rPr lang="en-ZA" sz="2400" dirty="0" err="1"/>
              <a:t>afgelei</a:t>
            </a:r>
            <a:r>
              <a:rPr lang="en-ZA" sz="2400" dirty="0"/>
              <a:t> van </a:t>
            </a:r>
            <a:r>
              <a:rPr lang="en-ZA" sz="2400" b="1" dirty="0" err="1"/>
              <a:t>SER</a:t>
            </a:r>
            <a:r>
              <a:rPr lang="en-ZA" sz="2400" dirty="0" err="1"/>
              <a:t>fontein</a:t>
            </a:r>
            <a:r>
              <a:rPr lang="en-ZA" sz="2400" dirty="0"/>
              <a:t> + </a:t>
            </a:r>
            <a:r>
              <a:rPr lang="en-ZA" sz="2400" b="1" dirty="0"/>
              <a:t>NICK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2400" b="1" dirty="0"/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2400" dirty="0"/>
              <a:t>Sernick </a:t>
            </a:r>
            <a:r>
              <a:rPr lang="en-ZA" sz="2400" dirty="0" err="1"/>
              <a:t>besit</a:t>
            </a:r>
            <a:r>
              <a:rPr lang="en-ZA" sz="2400" dirty="0"/>
              <a:t> die </a:t>
            </a:r>
            <a:r>
              <a:rPr lang="en-ZA" sz="2400" dirty="0" err="1"/>
              <a:t>hele</a:t>
            </a:r>
            <a:r>
              <a:rPr lang="en-ZA" sz="2400" dirty="0"/>
              <a:t> </a:t>
            </a:r>
            <a:r>
              <a:rPr lang="en-ZA" sz="2400" dirty="0" err="1"/>
              <a:t>waardeketting</a:t>
            </a:r>
            <a:r>
              <a:rPr lang="en-ZA" sz="2400" dirty="0"/>
              <a:t>, “farm to plate” 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2400" dirty="0"/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2400" dirty="0" err="1"/>
              <a:t>Waardeketting</a:t>
            </a:r>
            <a:r>
              <a:rPr lang="en-ZA" sz="2400" dirty="0"/>
              <a:t> in die </a:t>
            </a:r>
            <a:r>
              <a:rPr lang="en-ZA" sz="2400" dirty="0" err="1"/>
              <a:t>Beesvleisbedryf</a:t>
            </a:r>
            <a:endParaRPr lang="en-ZA" sz="24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2400" dirty="0"/>
          </a:p>
          <a:p>
            <a:pPr>
              <a:defRPr/>
            </a:pPr>
            <a:endParaRPr lang="en-ZA" sz="2400" dirty="0"/>
          </a:p>
          <a:p>
            <a:pPr>
              <a:defRPr/>
            </a:pP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b="1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>
              <a:defRPr/>
            </a:pPr>
            <a:endParaRPr lang="en-ZA" sz="3200" b="1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b="1" dirty="0"/>
          </a:p>
          <a:p>
            <a:pPr>
              <a:defRPr/>
            </a:pPr>
            <a:endParaRPr lang="en-ZA" sz="3200" b="1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 marL="571500" indent="-571500">
              <a:buFont typeface="Arial" pitchFamily="34" charset="0"/>
              <a:buChar char="•"/>
              <a:defRPr/>
            </a:pPr>
            <a:endParaRPr lang="en-ZA" sz="40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</p:txBody>
      </p:sp>
    </p:spTree>
    <p:extLst>
      <p:ext uri="{BB962C8B-B14F-4D97-AF65-F5344CB8AC3E}">
        <p14:creationId xmlns:p14="http://schemas.microsoft.com/office/powerpoint/2010/main" val="68746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BEEF INDUSTRY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58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4000" b="1" dirty="0">
                <a:solidFill>
                  <a:schemeClr val="bg1"/>
                </a:solidFill>
              </a:rPr>
              <a:t>TOEKOMS VAN KLEINER VOERKRALE 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201316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ZA" sz="2800" dirty="0" err="1"/>
              <a:t>Skaal</a:t>
            </a:r>
            <a:r>
              <a:rPr lang="en-ZA" sz="2800" dirty="0"/>
              <a:t> </a:t>
            </a:r>
            <a:r>
              <a:rPr lang="en-ZA" sz="2800" dirty="0" err="1"/>
              <a:t>af</a:t>
            </a:r>
            <a:endParaRPr lang="en-ZA" sz="2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ZA" sz="2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ZA" sz="2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ZA" sz="2800" dirty="0" err="1"/>
              <a:t>Sommige</a:t>
            </a:r>
            <a:r>
              <a:rPr lang="en-ZA" sz="2800" dirty="0"/>
              <a:t> </a:t>
            </a:r>
            <a:r>
              <a:rPr lang="en-ZA" sz="2800" dirty="0" err="1"/>
              <a:t>sluit</a:t>
            </a:r>
            <a:r>
              <a:rPr lang="en-ZA" sz="2800" dirty="0"/>
              <a:t> </a:t>
            </a:r>
            <a:r>
              <a:rPr lang="en-ZA" sz="2800" dirty="0" err="1"/>
              <a:t>tydelik</a:t>
            </a: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60315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>
                <a:solidFill>
                  <a:schemeClr val="bg1"/>
                </a:solidFill>
              </a:rPr>
              <a:t>VERSTAAN ONS WAT GEBEUR MET LANDBOU 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201316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ZA" sz="2800" dirty="0" err="1"/>
              <a:t>Insetkostes</a:t>
            </a:r>
            <a:r>
              <a:rPr lang="en-ZA" sz="2800" dirty="0"/>
              <a:t> </a:t>
            </a:r>
            <a:r>
              <a:rPr lang="en-ZA" sz="2800" dirty="0" err="1"/>
              <a:t>styg</a:t>
            </a:r>
            <a:endParaRPr lang="en-ZA" sz="2800" dirty="0"/>
          </a:p>
          <a:p>
            <a:pPr>
              <a:defRPr/>
            </a:pPr>
            <a:endParaRPr lang="en-ZA" sz="28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ZA" sz="2800" dirty="0" err="1"/>
              <a:t>Landbouprodukte</a:t>
            </a:r>
            <a:r>
              <a:rPr lang="en-ZA" sz="2800" dirty="0"/>
              <a:t>?</a:t>
            </a:r>
          </a:p>
          <a:p>
            <a:pPr>
              <a:defRPr/>
            </a:pPr>
            <a:endParaRPr lang="en-ZA" sz="2800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ZA" sz="2800" dirty="0"/>
              <a:t>Gaping word </a:t>
            </a:r>
            <a:r>
              <a:rPr lang="en-ZA" sz="2800" dirty="0" err="1"/>
              <a:t>groter</a:t>
            </a:r>
            <a:endParaRPr lang="en-ZA" sz="2800" dirty="0"/>
          </a:p>
          <a:p>
            <a:pPr>
              <a:defRPr/>
            </a:pP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400267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SPEENKALFPRYS </a:t>
            </a:r>
            <a:r>
              <a:rPr lang="en-ZA" sz="3600" b="1" dirty="0" err="1">
                <a:solidFill>
                  <a:schemeClr val="bg1"/>
                </a:solidFill>
              </a:rPr>
              <a:t>vs</a:t>
            </a:r>
            <a:r>
              <a:rPr lang="en-ZA" sz="3600" b="1" dirty="0">
                <a:solidFill>
                  <a:schemeClr val="bg1"/>
                </a:solidFill>
              </a:rPr>
              <a:t> VLEISPRYS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0000388"/>
              </p:ext>
            </p:extLst>
          </p:nvPr>
        </p:nvGraphicFramePr>
        <p:xfrm>
          <a:off x="493204" y="1057300"/>
          <a:ext cx="8399276" cy="4408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8086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DILEMMA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ZA" sz="4400" dirty="0" err="1"/>
              <a:t>Verskansing</a:t>
            </a:r>
            <a:r>
              <a:rPr lang="en-ZA" sz="4400" dirty="0"/>
              <a:t> ?</a:t>
            </a:r>
          </a:p>
          <a:p>
            <a:pPr marL="0" indent="0">
              <a:buNone/>
              <a:defRPr/>
            </a:pPr>
            <a:r>
              <a:rPr lang="en-ZA" sz="4400" dirty="0"/>
              <a:t> </a:t>
            </a:r>
          </a:p>
          <a:p>
            <a:pPr marL="1371600" lvl="2" indent="-457200">
              <a:buFont typeface="Wingdings" panose="05000000000000000000" pitchFamily="2" charset="2"/>
              <a:buChar char="Ø"/>
              <a:defRPr/>
            </a:pPr>
            <a:r>
              <a:rPr lang="en-ZA" sz="2800" dirty="0" err="1"/>
              <a:t>Groter</a:t>
            </a:r>
            <a:r>
              <a:rPr lang="en-ZA" sz="2800" dirty="0"/>
              <a:t> en </a:t>
            </a:r>
            <a:r>
              <a:rPr lang="en-ZA" sz="2800" dirty="0" err="1"/>
              <a:t>groter</a:t>
            </a:r>
            <a:r>
              <a:rPr lang="en-ZA" sz="2800" dirty="0"/>
              <a:t> ?</a:t>
            </a:r>
          </a:p>
          <a:p>
            <a:pPr marL="914400" lvl="2" indent="0">
              <a:buNone/>
              <a:defRPr/>
            </a:pPr>
            <a:endParaRPr lang="en-ZA" sz="2800" dirty="0"/>
          </a:p>
          <a:p>
            <a:pPr marL="1371600" lvl="2" indent="-457200">
              <a:buFont typeface="Wingdings" panose="05000000000000000000" pitchFamily="2" charset="2"/>
              <a:buChar char="Ø"/>
              <a:defRPr/>
            </a:pPr>
            <a:r>
              <a:rPr lang="en-ZA" sz="2800" dirty="0" err="1"/>
              <a:t>Voeg</a:t>
            </a:r>
            <a:r>
              <a:rPr lang="en-ZA" sz="2800" dirty="0"/>
              <a:t> </a:t>
            </a:r>
            <a:r>
              <a:rPr lang="en-ZA" sz="2800" dirty="0" err="1"/>
              <a:t>waarde</a:t>
            </a:r>
            <a:r>
              <a:rPr lang="en-ZA" sz="2800" dirty="0"/>
              <a:t> toe</a:t>
            </a:r>
          </a:p>
          <a:p>
            <a:pPr marL="914400" lvl="2" indent="0">
              <a:buNone/>
              <a:defRPr/>
            </a:pPr>
            <a:endParaRPr lang="en-ZA" sz="2800" dirty="0"/>
          </a:p>
          <a:p>
            <a:pPr marL="1257300" lvl="2" indent="-342900">
              <a:buFont typeface="Wingdings" panose="05000000000000000000" pitchFamily="2" charset="2"/>
              <a:buChar char="Ø"/>
              <a:defRPr/>
            </a:pPr>
            <a:r>
              <a:rPr lang="en-ZA" sz="2800" dirty="0"/>
              <a:t>  </a:t>
            </a:r>
            <a:r>
              <a:rPr lang="en-ZA" sz="2800" dirty="0" err="1"/>
              <a:t>Diversifiseer</a:t>
            </a:r>
            <a:endParaRPr lang="en-ZA" sz="2800" dirty="0"/>
          </a:p>
          <a:p>
            <a:endParaRPr lang="en-ZA" b="1" dirty="0"/>
          </a:p>
        </p:txBody>
      </p:sp>
    </p:spTree>
    <p:extLst>
      <p:ext uri="{BB962C8B-B14F-4D97-AF65-F5344CB8AC3E}">
        <p14:creationId xmlns:p14="http://schemas.microsoft.com/office/powerpoint/2010/main" val="50202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 err="1">
                <a:solidFill>
                  <a:schemeClr val="bg1"/>
                </a:solidFill>
              </a:rPr>
              <a:t>Voerkraal</a:t>
            </a:r>
            <a:r>
              <a:rPr lang="en-ZA" sz="3600" b="1" dirty="0">
                <a:solidFill>
                  <a:schemeClr val="bg1"/>
                </a:solidFill>
              </a:rPr>
              <a:t> </a:t>
            </a:r>
            <a:r>
              <a:rPr lang="en-ZA" sz="3600" b="1" dirty="0" err="1">
                <a:solidFill>
                  <a:schemeClr val="bg1"/>
                </a:solidFill>
              </a:rPr>
              <a:t>getalle</a:t>
            </a:r>
            <a:endParaRPr lang="en-ZA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7991912"/>
              </p:ext>
            </p:extLst>
          </p:nvPr>
        </p:nvGraphicFramePr>
        <p:xfrm>
          <a:off x="395536" y="10573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3444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VOERKRAAL BEDRYF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8811108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929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3600" b="1" dirty="0"/>
              <a:t>SA VOERKRAAL BEDRYF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3850843"/>
              </p:ext>
            </p:extLst>
          </p:nvPr>
        </p:nvGraphicFramePr>
        <p:xfrm>
          <a:off x="457200" y="1333500"/>
          <a:ext cx="8229600" cy="4116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885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VOERKRAAL SOM (2015)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9856637"/>
              </p:ext>
            </p:extLst>
          </p:nvPr>
        </p:nvGraphicFramePr>
        <p:xfrm>
          <a:off x="457200" y="985292"/>
          <a:ext cx="8229600" cy="4120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4433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VOERKRAAL SOM (2016)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7073224"/>
              </p:ext>
            </p:extLst>
          </p:nvPr>
        </p:nvGraphicFramePr>
        <p:xfrm>
          <a:off x="457200" y="1057300"/>
          <a:ext cx="8229600" cy="40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6908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4000" b="1" dirty="0">
                <a:solidFill>
                  <a:schemeClr val="bg1"/>
                </a:solidFill>
              </a:rPr>
              <a:t> MODERNE BOERDERY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057300"/>
            <a:ext cx="8496944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3200" dirty="0" err="1"/>
              <a:t>Kommersiele</a:t>
            </a:r>
            <a:r>
              <a:rPr lang="en-ZA" sz="3200" dirty="0"/>
              <a:t> </a:t>
            </a:r>
            <a:r>
              <a:rPr lang="en-ZA" sz="3200" dirty="0" err="1"/>
              <a:t>boere</a:t>
            </a:r>
            <a:r>
              <a:rPr lang="en-ZA" sz="3200" dirty="0"/>
              <a:t> word minder en </a:t>
            </a:r>
            <a:r>
              <a:rPr lang="en-ZA" sz="3200" dirty="0" err="1"/>
              <a:t>plase</a:t>
            </a:r>
            <a:r>
              <a:rPr lang="en-ZA" sz="3200" dirty="0"/>
              <a:t> </a:t>
            </a:r>
            <a:r>
              <a:rPr lang="en-ZA" sz="3200" dirty="0" err="1"/>
              <a:t>groter</a:t>
            </a: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3200" dirty="0" err="1"/>
              <a:t>Realiteite</a:t>
            </a:r>
            <a:r>
              <a:rPr lang="en-ZA" sz="3200" dirty="0"/>
              <a:t> van </a:t>
            </a:r>
            <a:r>
              <a:rPr lang="en-ZA" sz="3200" dirty="0" err="1"/>
              <a:t>moderne</a:t>
            </a:r>
            <a:r>
              <a:rPr lang="en-ZA" sz="3200" dirty="0"/>
              <a:t> </a:t>
            </a:r>
            <a:r>
              <a:rPr lang="en-ZA" sz="3200" dirty="0" err="1"/>
              <a:t>boerdery</a:t>
            </a: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ZA" sz="3200" dirty="0" err="1"/>
              <a:t>Vrae</a:t>
            </a:r>
            <a:r>
              <a:rPr lang="en-ZA" sz="3200" dirty="0"/>
              <a:t> </a:t>
            </a:r>
            <a:r>
              <a:rPr lang="en-ZA" sz="3200" dirty="0" err="1"/>
              <a:t>wat</a:t>
            </a:r>
            <a:r>
              <a:rPr lang="en-ZA" sz="3200" dirty="0"/>
              <a:t> </a:t>
            </a:r>
            <a:r>
              <a:rPr lang="en-ZA" sz="3200" dirty="0" err="1"/>
              <a:t>ons</a:t>
            </a:r>
            <a:r>
              <a:rPr lang="en-ZA" sz="3200" dirty="0"/>
              <a:t> </a:t>
            </a:r>
            <a:r>
              <a:rPr lang="en-ZA" sz="3200" dirty="0" err="1"/>
              <a:t>moet</a:t>
            </a:r>
            <a:r>
              <a:rPr lang="en-ZA" sz="3200" dirty="0"/>
              <a:t> </a:t>
            </a:r>
            <a:r>
              <a:rPr lang="en-ZA" sz="3200" dirty="0" err="1"/>
              <a:t>kan</a:t>
            </a:r>
            <a:r>
              <a:rPr lang="en-ZA" sz="3200" dirty="0"/>
              <a:t> </a:t>
            </a:r>
            <a:r>
              <a:rPr lang="en-ZA" sz="3200" dirty="0" err="1"/>
              <a:t>beantwoord</a:t>
            </a:r>
            <a:r>
              <a:rPr lang="en-ZA" sz="3200" dirty="0"/>
              <a:t>!!!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b="1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>
              <a:defRPr/>
            </a:pPr>
            <a:endParaRPr lang="en-ZA" sz="3200" b="1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b="1" dirty="0"/>
          </a:p>
          <a:p>
            <a:pPr>
              <a:defRPr/>
            </a:pPr>
            <a:endParaRPr lang="en-ZA" sz="3200" b="1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  <a:p>
            <a:pPr marL="571500" indent="-571500">
              <a:buFont typeface="Arial" pitchFamily="34" charset="0"/>
              <a:buChar char="•"/>
              <a:defRPr/>
            </a:pPr>
            <a:endParaRPr lang="en-ZA" sz="4000" dirty="0"/>
          </a:p>
          <a:p>
            <a:pPr marL="457200" indent="-457200">
              <a:buFont typeface="Arial" pitchFamily="34" charset="0"/>
              <a:buChar char="•"/>
              <a:defRPr/>
            </a:pPr>
            <a:endParaRPr lang="en-ZA" sz="3200" dirty="0"/>
          </a:p>
        </p:txBody>
      </p:sp>
    </p:spTree>
    <p:extLst>
      <p:ext uri="{BB962C8B-B14F-4D97-AF65-F5344CB8AC3E}">
        <p14:creationId xmlns:p14="http://schemas.microsoft.com/office/powerpoint/2010/main" val="15883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PROBLEEM 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err="1"/>
              <a:t>Wie</a:t>
            </a:r>
            <a:r>
              <a:rPr lang="en-ZA" dirty="0"/>
              <a:t> </a:t>
            </a:r>
            <a:r>
              <a:rPr lang="en-ZA" dirty="0" err="1"/>
              <a:t>hou</a:t>
            </a:r>
            <a:r>
              <a:rPr lang="en-ZA" dirty="0"/>
              <a:t> </a:t>
            </a:r>
            <a:r>
              <a:rPr lang="en-ZA" dirty="0" err="1"/>
              <a:t>daarvan</a:t>
            </a:r>
            <a:r>
              <a:rPr lang="en-ZA" dirty="0"/>
              <a:t>?</a:t>
            </a:r>
          </a:p>
          <a:p>
            <a:r>
              <a:rPr lang="en-ZA" dirty="0" err="1"/>
              <a:t>Niemand</a:t>
            </a:r>
            <a:endParaRPr lang="en-ZA" dirty="0"/>
          </a:p>
          <a:p>
            <a:r>
              <a:rPr lang="en-ZA" dirty="0" err="1"/>
              <a:t>Wat</a:t>
            </a:r>
            <a:r>
              <a:rPr lang="en-ZA" dirty="0"/>
              <a:t> </a:t>
            </a:r>
            <a:r>
              <a:rPr lang="en-ZA" dirty="0" err="1"/>
              <a:t>doen</a:t>
            </a:r>
            <a:r>
              <a:rPr lang="en-ZA" dirty="0"/>
              <a:t> </a:t>
            </a:r>
            <a:r>
              <a:rPr lang="en-ZA" dirty="0" err="1"/>
              <a:t>ons</a:t>
            </a:r>
            <a:r>
              <a:rPr lang="en-ZA" dirty="0"/>
              <a:t> </a:t>
            </a:r>
            <a:r>
              <a:rPr lang="en-ZA" dirty="0" err="1"/>
              <a:t>daaromtrent</a:t>
            </a:r>
            <a:r>
              <a:rPr lang="en-ZA" dirty="0"/>
              <a:t>?</a:t>
            </a:r>
          </a:p>
          <a:p>
            <a:r>
              <a:rPr lang="en-ZA" dirty="0" err="1"/>
              <a:t>K..k</a:t>
            </a:r>
            <a:r>
              <a:rPr lang="en-ZA" dirty="0"/>
              <a:t> en </a:t>
            </a:r>
            <a:r>
              <a:rPr lang="en-ZA" dirty="0" err="1"/>
              <a:t>kerm</a:t>
            </a:r>
            <a:r>
              <a:rPr lang="en-ZA" dirty="0"/>
              <a:t>?</a:t>
            </a:r>
          </a:p>
          <a:p>
            <a:r>
              <a:rPr lang="en-ZA" dirty="0" err="1"/>
              <a:t>Dit</a:t>
            </a:r>
            <a:r>
              <a:rPr lang="en-ZA" dirty="0"/>
              <a:t> </a:t>
            </a:r>
            <a:r>
              <a:rPr lang="en-ZA" dirty="0" err="1"/>
              <a:t>gaan</a:t>
            </a:r>
            <a:r>
              <a:rPr lang="en-ZA" dirty="0"/>
              <a:t> </a:t>
            </a:r>
            <a:r>
              <a:rPr lang="en-ZA" dirty="0" err="1"/>
              <a:t>niks</a:t>
            </a:r>
            <a:r>
              <a:rPr lang="en-ZA" dirty="0"/>
              <a:t> help </a:t>
            </a:r>
            <a:r>
              <a:rPr lang="en-ZA" dirty="0" err="1"/>
              <a:t>nie</a:t>
            </a:r>
            <a:r>
              <a:rPr lang="en-ZA" dirty="0"/>
              <a:t> – </a:t>
            </a:r>
            <a:r>
              <a:rPr lang="en-ZA" dirty="0" err="1"/>
              <a:t>realiteite</a:t>
            </a: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1106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OPSIES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err="1"/>
              <a:t>Hou</a:t>
            </a:r>
            <a:r>
              <a:rPr lang="en-ZA" dirty="0"/>
              <a:t> op </a:t>
            </a:r>
            <a:r>
              <a:rPr lang="en-ZA" dirty="0" err="1"/>
              <a:t>kla</a:t>
            </a:r>
            <a:r>
              <a:rPr lang="en-ZA" dirty="0"/>
              <a:t> en </a:t>
            </a:r>
            <a:r>
              <a:rPr lang="en-ZA" dirty="0" err="1"/>
              <a:t>verkoop</a:t>
            </a:r>
            <a:r>
              <a:rPr lang="en-ZA" dirty="0"/>
              <a:t> </a:t>
            </a:r>
            <a:r>
              <a:rPr lang="en-ZA" dirty="0" err="1"/>
              <a:t>jou</a:t>
            </a:r>
            <a:r>
              <a:rPr lang="en-ZA" dirty="0"/>
              <a:t> </a:t>
            </a:r>
            <a:r>
              <a:rPr lang="en-ZA" dirty="0" err="1"/>
              <a:t>speenkalf</a:t>
            </a:r>
            <a:r>
              <a:rPr lang="en-ZA" dirty="0"/>
              <a:t> </a:t>
            </a:r>
            <a:r>
              <a:rPr lang="en-ZA" dirty="0" err="1"/>
              <a:t>aan</a:t>
            </a:r>
            <a:r>
              <a:rPr lang="en-ZA" dirty="0"/>
              <a:t> die </a:t>
            </a:r>
            <a:r>
              <a:rPr lang="en-ZA" dirty="0" err="1"/>
              <a:t>voerkraal</a:t>
            </a:r>
            <a:r>
              <a:rPr lang="en-ZA" dirty="0"/>
              <a:t>, of…..</a:t>
            </a:r>
          </a:p>
          <a:p>
            <a:r>
              <a:rPr lang="en-ZA" dirty="0" err="1"/>
              <a:t>Rond</a:t>
            </a:r>
            <a:r>
              <a:rPr lang="en-ZA" dirty="0"/>
              <a:t> </a:t>
            </a:r>
            <a:r>
              <a:rPr lang="en-ZA" dirty="0" err="1"/>
              <a:t>hom</a:t>
            </a:r>
            <a:r>
              <a:rPr lang="en-ZA" dirty="0"/>
              <a:t> self </a:t>
            </a:r>
            <a:r>
              <a:rPr lang="en-ZA" dirty="0" err="1"/>
              <a:t>af</a:t>
            </a:r>
            <a:endParaRPr lang="en-ZA" dirty="0"/>
          </a:p>
          <a:p>
            <a:r>
              <a:rPr lang="en-ZA" dirty="0" err="1"/>
              <a:t>Oorhoofse</a:t>
            </a:r>
            <a:r>
              <a:rPr lang="en-ZA" dirty="0"/>
              <a:t> </a:t>
            </a:r>
            <a:r>
              <a:rPr lang="en-ZA" dirty="0" err="1"/>
              <a:t>koste</a:t>
            </a:r>
            <a:r>
              <a:rPr lang="en-ZA" dirty="0"/>
              <a:t> in </a:t>
            </a:r>
            <a:r>
              <a:rPr lang="en-ZA" dirty="0" err="1"/>
              <a:t>voerkraal</a:t>
            </a:r>
            <a:r>
              <a:rPr lang="en-ZA" dirty="0"/>
              <a:t> = R450</a:t>
            </a:r>
          </a:p>
          <a:p>
            <a:r>
              <a:rPr lang="en-ZA" dirty="0" err="1"/>
              <a:t>Voer</a:t>
            </a:r>
            <a:r>
              <a:rPr lang="en-ZA" dirty="0"/>
              <a:t> </a:t>
            </a:r>
            <a:r>
              <a:rPr lang="en-ZA" dirty="0" err="1"/>
              <a:t>hom</a:t>
            </a:r>
            <a:r>
              <a:rPr lang="en-ZA" dirty="0"/>
              <a:t> op die </a:t>
            </a:r>
            <a:r>
              <a:rPr lang="en-ZA" dirty="0" err="1"/>
              <a:t>regte</a:t>
            </a:r>
            <a:r>
              <a:rPr lang="en-ZA" dirty="0"/>
              <a:t> </a:t>
            </a:r>
            <a:r>
              <a:rPr lang="en-ZA" dirty="0" err="1"/>
              <a:t>tyd</a:t>
            </a:r>
            <a:r>
              <a:rPr lang="en-ZA" dirty="0"/>
              <a:t> + </a:t>
            </a:r>
            <a:r>
              <a:rPr lang="en-ZA" dirty="0" err="1"/>
              <a:t>bemark</a:t>
            </a:r>
            <a:r>
              <a:rPr lang="en-ZA" dirty="0"/>
              <a:t> </a:t>
            </a:r>
            <a:r>
              <a:rPr lang="en-ZA" dirty="0" err="1"/>
              <a:t>hom</a:t>
            </a:r>
            <a:r>
              <a:rPr lang="en-ZA" dirty="0"/>
              <a:t> op die </a:t>
            </a:r>
            <a:r>
              <a:rPr lang="en-ZA" dirty="0" err="1"/>
              <a:t>regte</a:t>
            </a:r>
            <a:r>
              <a:rPr lang="en-ZA" dirty="0"/>
              <a:t> </a:t>
            </a:r>
            <a:r>
              <a:rPr lang="en-ZA" dirty="0" err="1"/>
              <a:t>tyd</a:t>
            </a:r>
            <a:r>
              <a:rPr lang="en-ZA" dirty="0"/>
              <a:t> = R1000 + wins</a:t>
            </a:r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8182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NOG ‘N ALTERNATIEF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ZA" dirty="0"/>
          </a:p>
          <a:p>
            <a:r>
              <a:rPr lang="en-ZA" dirty="0" err="1"/>
              <a:t>Kontrakvoer</a:t>
            </a:r>
            <a:endParaRPr lang="en-ZA" dirty="0"/>
          </a:p>
          <a:p>
            <a:endParaRPr lang="en-ZA" dirty="0"/>
          </a:p>
          <a:p>
            <a:r>
              <a:rPr lang="en-ZA" dirty="0" err="1"/>
              <a:t>Hattingh</a:t>
            </a:r>
            <a:r>
              <a:rPr lang="en-ZA" dirty="0"/>
              <a:t> </a:t>
            </a:r>
            <a:r>
              <a:rPr lang="en-ZA" dirty="0" err="1"/>
              <a:t>Boerdery</a:t>
            </a:r>
            <a:r>
              <a:rPr lang="en-ZA" dirty="0"/>
              <a:t> : </a:t>
            </a:r>
            <a:r>
              <a:rPr lang="en-ZA" dirty="0" err="1"/>
              <a:t>kontrakvoer</a:t>
            </a:r>
            <a:r>
              <a:rPr lang="en-ZA" dirty="0"/>
              <a:t>  +_1000 </a:t>
            </a:r>
            <a:r>
              <a:rPr lang="en-ZA" dirty="0" err="1"/>
              <a:t>Bonsmaras</a:t>
            </a:r>
            <a:r>
              <a:rPr lang="en-ZA" dirty="0"/>
              <a:t> by Sernick in 2015 @ a </a:t>
            </a:r>
            <a:r>
              <a:rPr lang="en-ZA" dirty="0" err="1"/>
              <a:t>netto</a:t>
            </a:r>
            <a:r>
              <a:rPr lang="en-ZA" dirty="0"/>
              <a:t> wins van R1600 per </a:t>
            </a:r>
            <a:r>
              <a:rPr lang="en-ZA" dirty="0" err="1"/>
              <a:t>eenheid</a:t>
            </a:r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3569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WAT SOEK VOERKRALE?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7300"/>
            <a:ext cx="8229600" cy="4248472"/>
          </a:xfrm>
        </p:spPr>
        <p:txBody>
          <a:bodyPr>
            <a:normAutofit/>
          </a:bodyPr>
          <a:lstStyle/>
          <a:p>
            <a:r>
              <a:rPr lang="en-ZA" sz="3500" dirty="0"/>
              <a:t>+- 70-75% van </a:t>
            </a:r>
            <a:r>
              <a:rPr lang="en-ZA" sz="3500" dirty="0" err="1"/>
              <a:t>alle</a:t>
            </a:r>
            <a:r>
              <a:rPr lang="en-ZA" sz="3500" dirty="0"/>
              <a:t> </a:t>
            </a:r>
            <a:r>
              <a:rPr lang="en-ZA" sz="3500" dirty="0" err="1"/>
              <a:t>beeste</a:t>
            </a:r>
            <a:r>
              <a:rPr lang="en-ZA" sz="3500" dirty="0"/>
              <a:t> </a:t>
            </a:r>
            <a:r>
              <a:rPr lang="en-ZA" sz="3500" dirty="0" err="1"/>
              <a:t>wat</a:t>
            </a:r>
            <a:r>
              <a:rPr lang="en-ZA" sz="3500" dirty="0"/>
              <a:t> </a:t>
            </a:r>
            <a:r>
              <a:rPr lang="en-ZA" sz="3500" dirty="0" err="1"/>
              <a:t>geslag</a:t>
            </a:r>
            <a:r>
              <a:rPr lang="en-ZA" sz="3500" dirty="0"/>
              <a:t> word </a:t>
            </a:r>
            <a:r>
              <a:rPr lang="en-ZA" sz="3500" dirty="0" err="1"/>
              <a:t>gaan</a:t>
            </a:r>
            <a:r>
              <a:rPr lang="en-ZA" sz="3500" dirty="0"/>
              <a:t> </a:t>
            </a:r>
            <a:r>
              <a:rPr lang="en-ZA" sz="3500" dirty="0" err="1"/>
              <a:t>deur</a:t>
            </a:r>
            <a:r>
              <a:rPr lang="en-ZA" sz="3500" dirty="0"/>
              <a:t> </a:t>
            </a:r>
            <a:r>
              <a:rPr lang="en-ZA" sz="3500" dirty="0" err="1"/>
              <a:t>voerkrale</a:t>
            </a:r>
            <a:endParaRPr lang="en-ZA" sz="3500" dirty="0"/>
          </a:p>
          <a:p>
            <a:pPr marL="0" indent="0">
              <a:buNone/>
            </a:pPr>
            <a:endParaRPr lang="en-ZA" sz="3500" dirty="0"/>
          </a:p>
          <a:p>
            <a:r>
              <a:rPr lang="en-ZA" sz="3500" dirty="0"/>
              <a:t>+- 55% van die </a:t>
            </a:r>
            <a:r>
              <a:rPr lang="en-ZA" sz="3500" dirty="0" err="1"/>
              <a:t>koste</a:t>
            </a:r>
            <a:r>
              <a:rPr lang="en-ZA" sz="3500" dirty="0"/>
              <a:t> van A-</a:t>
            </a:r>
            <a:r>
              <a:rPr lang="en-ZA" sz="3500" dirty="0" err="1"/>
              <a:t>graad</a:t>
            </a:r>
            <a:r>
              <a:rPr lang="en-ZA" sz="3500" dirty="0"/>
              <a:t> is </a:t>
            </a:r>
            <a:r>
              <a:rPr lang="en-ZA" sz="3500" dirty="0" err="1"/>
              <a:t>voer</a:t>
            </a:r>
            <a:endParaRPr lang="en-ZA" sz="3500" dirty="0"/>
          </a:p>
          <a:p>
            <a:pPr marL="0" indent="0">
              <a:buNone/>
            </a:pPr>
            <a:endParaRPr lang="en-ZA" sz="3500" dirty="0"/>
          </a:p>
          <a:p>
            <a:r>
              <a:rPr lang="en-ZA" sz="3500" dirty="0" err="1"/>
              <a:t>Voer</a:t>
            </a:r>
            <a:r>
              <a:rPr lang="en-ZA" sz="3500" dirty="0"/>
              <a:t> </a:t>
            </a:r>
            <a:r>
              <a:rPr lang="en-ZA" sz="3500"/>
              <a:t>doeltreffendheid!!!!</a:t>
            </a:r>
            <a:endParaRPr lang="en-ZA" sz="3500" dirty="0"/>
          </a:p>
          <a:p>
            <a:pPr marL="0" indent="0">
              <a:buNone/>
            </a:pPr>
            <a:endParaRPr lang="en-ZA" sz="5000" dirty="0"/>
          </a:p>
        </p:txBody>
      </p:sp>
    </p:spTree>
    <p:extLst>
      <p:ext uri="{BB962C8B-B14F-4D97-AF65-F5344CB8AC3E}">
        <p14:creationId xmlns:p14="http://schemas.microsoft.com/office/powerpoint/2010/main" val="306508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WHAT DO SA FEEDLOTS WANT?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7300"/>
            <a:ext cx="8229600" cy="424847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ZA" sz="5000" dirty="0"/>
          </a:p>
          <a:p>
            <a:r>
              <a:rPr lang="en-ZA" sz="5000" dirty="0"/>
              <a:t>The feedlot wants</a:t>
            </a:r>
          </a:p>
          <a:p>
            <a:pPr lvl="2">
              <a:buFont typeface="Wingdings" pitchFamily="2" charset="2"/>
              <a:buChar char="Ø"/>
            </a:pPr>
            <a:r>
              <a:rPr lang="en-ZA" sz="3500" dirty="0"/>
              <a:t>A calf around 220kg+</a:t>
            </a:r>
          </a:p>
          <a:p>
            <a:pPr lvl="2">
              <a:buFont typeface="Wingdings" pitchFamily="2" charset="2"/>
              <a:buChar char="Ø"/>
            </a:pPr>
            <a:r>
              <a:rPr lang="en-ZA" sz="3500" dirty="0" err="1"/>
              <a:t>Weaners</a:t>
            </a:r>
            <a:r>
              <a:rPr lang="en-ZA" sz="3500" dirty="0"/>
              <a:t> that grow @ 2kg+</a:t>
            </a:r>
          </a:p>
          <a:p>
            <a:pPr lvl="2">
              <a:buFont typeface="Wingdings" pitchFamily="2" charset="2"/>
              <a:buChar char="Ø"/>
            </a:pPr>
            <a:r>
              <a:rPr lang="en-ZA" sz="3500" dirty="0" err="1"/>
              <a:t>Weaners</a:t>
            </a:r>
            <a:r>
              <a:rPr lang="en-ZA" sz="3500" dirty="0"/>
              <a:t> with good feed efficiency</a:t>
            </a:r>
          </a:p>
          <a:p>
            <a:pPr lvl="2">
              <a:buFont typeface="Wingdings" pitchFamily="2" charset="2"/>
              <a:buChar char="Ø"/>
            </a:pPr>
            <a:r>
              <a:rPr lang="en-ZA" sz="3500" dirty="0" err="1"/>
              <a:t>Weaners</a:t>
            </a:r>
            <a:r>
              <a:rPr lang="en-ZA" sz="3500" dirty="0"/>
              <a:t> with good temperament</a:t>
            </a:r>
          </a:p>
          <a:p>
            <a:pPr lvl="2">
              <a:buFont typeface="Wingdings" pitchFamily="2" charset="2"/>
              <a:buChar char="Ø"/>
            </a:pPr>
            <a:endParaRPr lang="en-ZA" sz="2300" dirty="0"/>
          </a:p>
          <a:p>
            <a:r>
              <a:rPr lang="en-ZA" sz="5000" dirty="0"/>
              <a:t>Difference between a fat </a:t>
            </a:r>
            <a:r>
              <a:rPr lang="en-ZA" sz="5000" dirty="0" err="1"/>
              <a:t>weaner</a:t>
            </a:r>
            <a:r>
              <a:rPr lang="en-ZA" sz="5000" dirty="0"/>
              <a:t> (good looking) and a good feedlot </a:t>
            </a:r>
            <a:r>
              <a:rPr lang="en-ZA" sz="5000" dirty="0" err="1"/>
              <a:t>weaner</a:t>
            </a:r>
            <a:endParaRPr lang="en-ZA" sz="5000" dirty="0"/>
          </a:p>
          <a:p>
            <a:endParaRPr lang="en-ZA" sz="5000" dirty="0"/>
          </a:p>
          <a:p>
            <a:r>
              <a:rPr lang="en-ZA" sz="5000" dirty="0"/>
              <a:t>Mothers must have just enough milk to wean an optimum calf    </a:t>
            </a:r>
          </a:p>
        </p:txBody>
      </p:sp>
    </p:spTree>
    <p:extLst>
      <p:ext uri="{BB962C8B-B14F-4D97-AF65-F5344CB8AC3E}">
        <p14:creationId xmlns:p14="http://schemas.microsoft.com/office/powerpoint/2010/main" val="225511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HOE KOOP ONS BULLE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7300"/>
            <a:ext cx="8229600" cy="4248472"/>
          </a:xfrm>
        </p:spPr>
        <p:txBody>
          <a:bodyPr>
            <a:normAutofit/>
          </a:bodyPr>
          <a:lstStyle/>
          <a:p>
            <a:r>
              <a:rPr lang="en-ZA" sz="2400" dirty="0" err="1"/>
              <a:t>Wie</a:t>
            </a:r>
            <a:r>
              <a:rPr lang="en-ZA" sz="2400" dirty="0"/>
              <a:t> is </a:t>
            </a:r>
            <a:r>
              <a:rPr lang="en-ZA" sz="2400" dirty="0" err="1"/>
              <a:t>ons</a:t>
            </a:r>
            <a:r>
              <a:rPr lang="en-ZA" sz="2400" dirty="0"/>
              <a:t> </a:t>
            </a:r>
            <a:r>
              <a:rPr lang="en-ZA" sz="2400" dirty="0" err="1"/>
              <a:t>klient</a:t>
            </a:r>
            <a:r>
              <a:rPr lang="en-ZA" sz="2400" dirty="0"/>
              <a:t>?</a:t>
            </a:r>
          </a:p>
          <a:p>
            <a:pPr marL="0" indent="0">
              <a:buNone/>
            </a:pPr>
            <a:endParaRPr lang="en-ZA" sz="2400" dirty="0"/>
          </a:p>
          <a:p>
            <a:r>
              <a:rPr lang="en-ZA" sz="2400" dirty="0" err="1"/>
              <a:t>Nou</a:t>
            </a:r>
            <a:r>
              <a:rPr lang="en-ZA" sz="2400" dirty="0"/>
              <a:t> </a:t>
            </a:r>
            <a:r>
              <a:rPr lang="en-ZA" sz="2400" dirty="0" err="1"/>
              <a:t>gaan</a:t>
            </a:r>
            <a:r>
              <a:rPr lang="en-ZA" sz="2400" dirty="0"/>
              <a:t> </a:t>
            </a:r>
            <a:r>
              <a:rPr lang="en-ZA" sz="2400" dirty="0" err="1"/>
              <a:t>koop</a:t>
            </a:r>
            <a:r>
              <a:rPr lang="en-ZA" sz="2400" dirty="0"/>
              <a:t> </a:t>
            </a:r>
            <a:r>
              <a:rPr lang="en-ZA" sz="2400" dirty="0" err="1"/>
              <a:t>ons</a:t>
            </a:r>
            <a:r>
              <a:rPr lang="en-ZA" sz="2400" dirty="0"/>
              <a:t> ‘n </a:t>
            </a:r>
            <a:r>
              <a:rPr lang="en-ZA" sz="2400" dirty="0" err="1"/>
              <a:t>kosmetiese</a:t>
            </a:r>
            <a:r>
              <a:rPr lang="en-ZA" sz="2400" dirty="0"/>
              <a:t> “</a:t>
            </a:r>
            <a:r>
              <a:rPr lang="en-ZA" sz="2400" dirty="0" err="1"/>
              <a:t>mooi</a:t>
            </a:r>
            <a:r>
              <a:rPr lang="en-ZA" sz="2400" dirty="0"/>
              <a:t>” </a:t>
            </a:r>
            <a:r>
              <a:rPr lang="en-ZA" sz="2400" dirty="0" err="1"/>
              <a:t>bul</a:t>
            </a:r>
            <a:r>
              <a:rPr lang="en-ZA" sz="2400" dirty="0"/>
              <a:t> met </a:t>
            </a:r>
            <a:r>
              <a:rPr lang="en-ZA" sz="2400" dirty="0" err="1"/>
              <a:t>teelwaardes</a:t>
            </a:r>
            <a:r>
              <a:rPr lang="en-ZA" sz="2400" dirty="0"/>
              <a:t> </a:t>
            </a:r>
            <a:r>
              <a:rPr lang="en-ZA" sz="2400" dirty="0" err="1"/>
              <a:t>wat</a:t>
            </a:r>
            <a:r>
              <a:rPr lang="en-ZA" sz="2400" dirty="0"/>
              <a:t> </a:t>
            </a:r>
            <a:r>
              <a:rPr lang="en-ZA" sz="2400" dirty="0" err="1"/>
              <a:t>nie</a:t>
            </a:r>
            <a:r>
              <a:rPr lang="en-ZA" sz="2400" dirty="0"/>
              <a:t> pas by </a:t>
            </a:r>
            <a:r>
              <a:rPr lang="en-ZA" sz="2400" dirty="0" err="1"/>
              <a:t>wat</a:t>
            </a:r>
            <a:r>
              <a:rPr lang="en-ZA" sz="2400" dirty="0"/>
              <a:t> die </a:t>
            </a:r>
            <a:r>
              <a:rPr lang="en-ZA" sz="2400" dirty="0" err="1"/>
              <a:t>speenkalfprodusent</a:t>
            </a:r>
            <a:r>
              <a:rPr lang="en-ZA" sz="2400" dirty="0"/>
              <a:t> </a:t>
            </a:r>
            <a:r>
              <a:rPr lang="en-ZA" sz="2400" dirty="0" err="1"/>
              <a:t>soek</a:t>
            </a:r>
            <a:r>
              <a:rPr lang="en-ZA" sz="2400" dirty="0"/>
              <a:t> </a:t>
            </a:r>
            <a:r>
              <a:rPr lang="en-ZA" sz="2400" dirty="0" err="1"/>
              <a:t>nie</a:t>
            </a:r>
            <a:endParaRPr lang="en-ZA" sz="2400" dirty="0"/>
          </a:p>
          <a:p>
            <a:endParaRPr lang="en-ZA" sz="2400" dirty="0"/>
          </a:p>
          <a:p>
            <a:r>
              <a:rPr lang="en-ZA" sz="2400" dirty="0"/>
              <a:t>SD en SM </a:t>
            </a:r>
            <a:r>
              <a:rPr lang="en-ZA" sz="2400" dirty="0" err="1"/>
              <a:t>teelwaardes</a:t>
            </a:r>
            <a:r>
              <a:rPr lang="en-ZA" sz="2400" dirty="0"/>
              <a:t> </a:t>
            </a:r>
            <a:r>
              <a:rPr lang="en-ZA" sz="2400" dirty="0" err="1"/>
              <a:t>omgeruil</a:t>
            </a:r>
            <a:r>
              <a:rPr lang="en-ZA" sz="2400" dirty="0"/>
              <a:t> 3:6 </a:t>
            </a:r>
            <a:r>
              <a:rPr lang="en-ZA" sz="2400" dirty="0" err="1"/>
              <a:t>ipv</a:t>
            </a:r>
            <a:r>
              <a:rPr lang="en-ZA" sz="2400" dirty="0"/>
              <a:t> 16:3</a:t>
            </a:r>
          </a:p>
          <a:p>
            <a:pPr marL="0" indent="0">
              <a:buNone/>
            </a:pPr>
            <a:endParaRPr lang="en-ZA" sz="2400" dirty="0"/>
          </a:p>
          <a:p>
            <a:r>
              <a:rPr lang="en-ZA" sz="2400" dirty="0" err="1"/>
              <a:t>Resultaat</a:t>
            </a:r>
            <a:r>
              <a:rPr lang="en-ZA" sz="2400" dirty="0"/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653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BEEF PRICES NEXT TWO YEARS?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425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200" b="1" dirty="0">
                <a:solidFill>
                  <a:schemeClr val="bg1"/>
                </a:solidFill>
              </a:rPr>
              <a:t>BEEF PRICE PROJECTIONS NEXT 2 YEARS?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  <a:p>
            <a:endParaRPr lang="en-ZA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499992" y="1561356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979403"/>
              </p:ext>
            </p:extLst>
          </p:nvPr>
        </p:nvGraphicFramePr>
        <p:xfrm>
          <a:off x="179512" y="1057300"/>
          <a:ext cx="8712968" cy="4519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403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VALUE ADDING = INCREASING INCOME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ZA" sz="2800" dirty="0"/>
          </a:p>
          <a:p>
            <a:r>
              <a:rPr lang="en-ZA" sz="2800" dirty="0"/>
              <a:t>Whole value chain</a:t>
            </a:r>
          </a:p>
          <a:p>
            <a:r>
              <a:rPr lang="en-ZA" sz="2800" dirty="0"/>
              <a:t>Part of value chain</a:t>
            </a:r>
          </a:p>
          <a:p>
            <a:r>
              <a:rPr lang="en-ZA" sz="2800" dirty="0"/>
              <a:t>Add value through marketing</a:t>
            </a:r>
          </a:p>
          <a:p>
            <a:r>
              <a:rPr lang="en-ZA" sz="2800" dirty="0"/>
              <a:t>Add value by developing new markets</a:t>
            </a:r>
          </a:p>
          <a:p>
            <a:r>
              <a:rPr lang="en-ZA" sz="2800" dirty="0"/>
              <a:t>Add value through technology</a:t>
            </a:r>
          </a:p>
          <a:p>
            <a:r>
              <a:rPr lang="en-ZA" sz="2800" dirty="0"/>
              <a:t>Add value through building of relations</a:t>
            </a:r>
          </a:p>
          <a:p>
            <a:r>
              <a:rPr lang="en-ZA" sz="2800" dirty="0"/>
              <a:t>Add value through the offering  of quality products</a:t>
            </a:r>
          </a:p>
          <a:p>
            <a:r>
              <a:rPr lang="en-ZA" sz="2800" dirty="0"/>
              <a:t>Add value by forming alliances</a:t>
            </a:r>
          </a:p>
          <a:p>
            <a:r>
              <a:rPr lang="en-ZA" sz="2800" dirty="0"/>
              <a:t>Add value through research</a:t>
            </a:r>
          </a:p>
          <a:p>
            <a:pPr marL="0" indent="0">
              <a:buNone/>
            </a:pP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292389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 fontScale="90000"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FEEDLOT RESEARCH BETWEEN 7 BEEF BREEDS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400" dirty="0"/>
              <a:t>In co-operation with UFS/</a:t>
            </a:r>
            <a:r>
              <a:rPr lang="en-ZA" sz="2400" dirty="0" err="1"/>
              <a:t>Stockfarm</a:t>
            </a:r>
            <a:r>
              <a:rPr lang="en-ZA" sz="2400" dirty="0"/>
              <a:t> </a:t>
            </a:r>
          </a:p>
          <a:p>
            <a:r>
              <a:rPr lang="en-ZA" sz="2400" dirty="0"/>
              <a:t>Measured ADG and VOV</a:t>
            </a:r>
          </a:p>
          <a:p>
            <a:r>
              <a:rPr lang="en-ZA" sz="2400" dirty="0"/>
              <a:t>Slaughtered cattle between 100-200 days</a:t>
            </a:r>
          </a:p>
          <a:p>
            <a:r>
              <a:rPr lang="en-ZA" sz="2400" dirty="0"/>
              <a:t>Determined the optimum feeding period for each breed</a:t>
            </a:r>
          </a:p>
          <a:p>
            <a:r>
              <a:rPr lang="en-ZA" sz="2400" dirty="0"/>
              <a:t>Fat deposition</a:t>
            </a:r>
          </a:p>
          <a:p>
            <a:r>
              <a:rPr lang="en-ZA" sz="2400" dirty="0"/>
              <a:t>Tenderness</a:t>
            </a:r>
          </a:p>
          <a:p>
            <a:r>
              <a:rPr lang="en-ZA" sz="2400" dirty="0"/>
              <a:t>Marbling</a:t>
            </a:r>
          </a:p>
          <a:p>
            <a:pPr marL="0" indent="0">
              <a:buNone/>
            </a:pP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374429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2800" b="1" dirty="0">
                <a:solidFill>
                  <a:schemeClr val="bg1"/>
                </a:solidFill>
              </a:rPr>
              <a:t>VERSTAAN ONS DIE OMGEWING DAARBUITE 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 err="1"/>
              <a:t>Jy</a:t>
            </a:r>
            <a:r>
              <a:rPr lang="en-ZA" sz="2800" dirty="0"/>
              <a:t> </a:t>
            </a:r>
            <a:r>
              <a:rPr lang="en-ZA" sz="2800" dirty="0" err="1"/>
              <a:t>kan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dirty="0" err="1"/>
              <a:t>bestuur</a:t>
            </a:r>
            <a:r>
              <a:rPr lang="en-ZA" sz="2800" dirty="0"/>
              <a:t> </a:t>
            </a:r>
            <a:r>
              <a:rPr lang="en-ZA" sz="2800" dirty="0" err="1"/>
              <a:t>wat</a:t>
            </a:r>
            <a:r>
              <a:rPr lang="en-ZA" sz="2800" dirty="0"/>
              <a:t> </a:t>
            </a:r>
            <a:r>
              <a:rPr lang="en-ZA" sz="2800" dirty="0" err="1"/>
              <a:t>jy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b="1" dirty="0" err="1"/>
              <a:t>verstaan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 err="1"/>
              <a:t>Jy</a:t>
            </a:r>
            <a:r>
              <a:rPr lang="en-ZA" sz="2800" dirty="0"/>
              <a:t> </a:t>
            </a:r>
            <a:r>
              <a:rPr lang="en-ZA" sz="2800" dirty="0" err="1"/>
              <a:t>kan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dirty="0" err="1"/>
              <a:t>verstaan</a:t>
            </a:r>
            <a:r>
              <a:rPr lang="en-ZA" sz="2800" dirty="0"/>
              <a:t> </a:t>
            </a:r>
            <a:r>
              <a:rPr lang="en-ZA" sz="2800" dirty="0" err="1"/>
              <a:t>wat</a:t>
            </a:r>
            <a:r>
              <a:rPr lang="en-ZA" sz="2800" dirty="0"/>
              <a:t> </a:t>
            </a:r>
            <a:r>
              <a:rPr lang="en-ZA" sz="2800" dirty="0" err="1"/>
              <a:t>jy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b="1" dirty="0"/>
              <a:t>meet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 err="1"/>
              <a:t>Wat</a:t>
            </a:r>
            <a:r>
              <a:rPr lang="en-ZA" sz="2800" dirty="0"/>
              <a:t> </a:t>
            </a:r>
            <a:r>
              <a:rPr lang="en-ZA" sz="2800" dirty="0" err="1"/>
              <a:t>jy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meet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dirty="0" err="1"/>
              <a:t>kan</a:t>
            </a:r>
            <a:r>
              <a:rPr lang="en-ZA" sz="2800" dirty="0"/>
              <a:t> </a:t>
            </a:r>
            <a:r>
              <a:rPr lang="en-ZA" sz="2800" dirty="0" err="1"/>
              <a:t>jy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b="1" dirty="0" err="1"/>
              <a:t>beheer</a:t>
            </a:r>
            <a:r>
              <a:rPr lang="en-ZA" sz="2800" dirty="0"/>
              <a:t> </a:t>
            </a:r>
            <a:r>
              <a:rPr lang="en-ZA" sz="2800" dirty="0" err="1"/>
              <a:t>nie</a:t>
            </a:r>
            <a:endParaRPr lang="en-ZA" sz="2800" dirty="0"/>
          </a:p>
          <a:p>
            <a:pPr marL="0" indent="0">
              <a:buNone/>
            </a:pPr>
            <a:endParaRPr lang="en-ZA" sz="2800" dirty="0"/>
          </a:p>
          <a:p>
            <a:r>
              <a:rPr lang="en-ZA" b="1" dirty="0"/>
              <a:t>Bottom line !!!!</a:t>
            </a:r>
          </a:p>
          <a:p>
            <a:endParaRPr lang="en-ZA" sz="2800" dirty="0"/>
          </a:p>
          <a:p>
            <a:pPr marL="0" indent="0">
              <a:buNone/>
            </a:pPr>
            <a:endParaRPr lang="en-ZA" sz="2000" b="1" i="1" u="sng" dirty="0"/>
          </a:p>
        </p:txBody>
      </p:sp>
    </p:spTree>
    <p:extLst>
      <p:ext uri="{BB962C8B-B14F-4D97-AF65-F5344CB8AC3E}">
        <p14:creationId xmlns:p14="http://schemas.microsoft.com/office/powerpoint/2010/main" val="44765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FEEDLOT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/>
              <a:t>How do we feed cattle?</a:t>
            </a:r>
          </a:p>
          <a:p>
            <a:endParaRPr lang="en-ZA" sz="2800" dirty="0"/>
          </a:p>
          <a:p>
            <a:r>
              <a:rPr lang="en-ZA" sz="2800" dirty="0"/>
              <a:t>Combine the Afrikaner and </a:t>
            </a:r>
            <a:r>
              <a:rPr lang="en-ZA" sz="2800" dirty="0" err="1"/>
              <a:t>Simmentaler</a:t>
            </a:r>
            <a:r>
              <a:rPr lang="en-ZA" sz="2800" dirty="0"/>
              <a:t> in one pen</a:t>
            </a:r>
          </a:p>
          <a:p>
            <a:endParaRPr lang="en-ZA" sz="2800" dirty="0"/>
          </a:p>
          <a:p>
            <a:r>
              <a:rPr lang="en-ZA" sz="2800" dirty="0"/>
              <a:t>Feed them for 130 days – norm</a:t>
            </a:r>
          </a:p>
          <a:p>
            <a:endParaRPr lang="en-ZA" sz="2800" dirty="0"/>
          </a:p>
          <a:p>
            <a:r>
              <a:rPr lang="en-ZA" sz="3600" b="1" dirty="0"/>
              <a:t>NOT VERY CLEVER !! </a:t>
            </a:r>
          </a:p>
        </p:txBody>
      </p:sp>
    </p:spTree>
    <p:extLst>
      <p:ext uri="{BB962C8B-B14F-4D97-AF65-F5344CB8AC3E}">
        <p14:creationId xmlns:p14="http://schemas.microsoft.com/office/powerpoint/2010/main" val="248715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FEEDLOT RESEARCH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2658595"/>
              </p:ext>
            </p:extLst>
          </p:nvPr>
        </p:nvGraphicFramePr>
        <p:xfrm>
          <a:off x="457200" y="985292"/>
          <a:ext cx="822960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Double Bracket 5"/>
          <p:cNvSpPr/>
          <p:nvPr/>
        </p:nvSpPr>
        <p:spPr>
          <a:xfrm>
            <a:off x="1043608" y="2396764"/>
            <a:ext cx="2880320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3988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VOERKRAALPROEF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392745"/>
              </p:ext>
            </p:extLst>
          </p:nvPr>
        </p:nvGraphicFramePr>
        <p:xfrm>
          <a:off x="457200" y="1057300"/>
          <a:ext cx="822960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871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VOERKRAALPROEF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err="1"/>
              <a:t>Mees</a:t>
            </a:r>
            <a:r>
              <a:rPr lang="en-ZA" dirty="0"/>
              <a:t> </a:t>
            </a:r>
            <a:r>
              <a:rPr lang="en-ZA" dirty="0" err="1"/>
              <a:t>ekonomiese</a:t>
            </a:r>
            <a:r>
              <a:rPr lang="en-ZA" dirty="0"/>
              <a:t> </a:t>
            </a:r>
            <a:r>
              <a:rPr lang="en-ZA" dirty="0" err="1"/>
              <a:t>voerkraalbees</a:t>
            </a:r>
            <a:r>
              <a:rPr lang="en-ZA" dirty="0"/>
              <a:t>??</a:t>
            </a:r>
          </a:p>
          <a:p>
            <a:endParaRPr lang="en-ZA" dirty="0"/>
          </a:p>
          <a:p>
            <a:r>
              <a:rPr lang="en-ZA" dirty="0" err="1"/>
              <a:t>Boereoorlog</a:t>
            </a:r>
            <a:r>
              <a:rPr lang="en-ZA" dirty="0"/>
              <a:t>!!</a:t>
            </a:r>
          </a:p>
          <a:p>
            <a:endParaRPr lang="en-ZA" dirty="0"/>
          </a:p>
          <a:p>
            <a:r>
              <a:rPr lang="en-ZA" dirty="0"/>
              <a:t>Maar………..</a:t>
            </a:r>
          </a:p>
        </p:txBody>
      </p:sp>
    </p:spTree>
    <p:extLst>
      <p:ext uri="{BB962C8B-B14F-4D97-AF65-F5344CB8AC3E}">
        <p14:creationId xmlns:p14="http://schemas.microsoft.com/office/powerpoint/2010/main" val="254815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RIEMLAND STUDIEGROEP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156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NGUNI ???</a:t>
            </a: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7300"/>
            <a:ext cx="597666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19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INCREASE INCOME BY VALUE ADDING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dirty="0"/>
              <a:t>Why ?</a:t>
            </a:r>
          </a:p>
          <a:p>
            <a:endParaRPr lang="en-ZA" dirty="0"/>
          </a:p>
          <a:p>
            <a:r>
              <a:rPr lang="en-ZA" dirty="0"/>
              <a:t>Gap between the producer and consumer widens !!!</a:t>
            </a:r>
          </a:p>
          <a:p>
            <a:endParaRPr lang="en-ZA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885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GAP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8684781"/>
              </p:ext>
            </p:extLst>
          </p:nvPr>
        </p:nvGraphicFramePr>
        <p:xfrm>
          <a:off x="457200" y="1333500"/>
          <a:ext cx="82296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1580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2800" b="1" dirty="0">
                <a:solidFill>
                  <a:schemeClr val="bg1"/>
                </a:solidFill>
              </a:rPr>
              <a:t>WINE ??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/>
              <a:t>Bottle of red wine costs R30</a:t>
            </a:r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/>
              <a:t>Producer gets 60c for wine in the bottle !!!</a:t>
            </a:r>
          </a:p>
          <a:p>
            <a:endParaRPr lang="en-ZA" sz="2800" dirty="0"/>
          </a:p>
          <a:p>
            <a:r>
              <a:rPr lang="en-ZA" sz="4000" b="1" dirty="0"/>
              <a:t>Scary !!!!!</a:t>
            </a:r>
          </a:p>
        </p:txBody>
      </p:sp>
    </p:spTree>
    <p:extLst>
      <p:ext uri="{BB962C8B-B14F-4D97-AF65-F5344CB8AC3E}">
        <p14:creationId xmlns:p14="http://schemas.microsoft.com/office/powerpoint/2010/main" val="52860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VALUE ADDING TO THE WEANER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6402623"/>
              </p:ext>
            </p:extLst>
          </p:nvPr>
        </p:nvGraphicFramePr>
        <p:xfrm>
          <a:off x="457200" y="1057300"/>
          <a:ext cx="8229600" cy="40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686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2800" b="1" dirty="0">
                <a:solidFill>
                  <a:schemeClr val="bg1"/>
                </a:solidFill>
              </a:rPr>
              <a:t>VERSTAAN ONS DIE MARK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ZA" sz="2800" dirty="0"/>
          </a:p>
          <a:p>
            <a:pPr marL="0" indent="0">
              <a:buNone/>
            </a:pPr>
            <a:endParaRPr lang="en-ZA" sz="2000" b="1" i="1" u="sng" dirty="0"/>
          </a:p>
        </p:txBody>
      </p:sp>
    </p:spTree>
    <p:extLst>
      <p:ext uri="{BB962C8B-B14F-4D97-AF65-F5344CB8AC3E}">
        <p14:creationId xmlns:p14="http://schemas.microsoft.com/office/powerpoint/2010/main" val="200275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2800" b="1" dirty="0">
                <a:solidFill>
                  <a:schemeClr val="bg1"/>
                </a:solidFill>
              </a:rPr>
              <a:t>ADVANTAGES OF THE BEEF VALUE CHAIN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sz="2800" dirty="0"/>
              <a:t>It gives stability</a:t>
            </a:r>
          </a:p>
          <a:p>
            <a:r>
              <a:rPr lang="en-ZA" sz="2800" dirty="0"/>
              <a:t>It is where the market is</a:t>
            </a:r>
          </a:p>
          <a:p>
            <a:r>
              <a:rPr lang="en-ZA" sz="2800" dirty="0"/>
              <a:t>It is where the profits are</a:t>
            </a:r>
          </a:p>
          <a:p>
            <a:r>
              <a:rPr lang="en-ZA" sz="2800" dirty="0"/>
              <a:t>It creates opportunities even in bad conditions</a:t>
            </a:r>
          </a:p>
          <a:p>
            <a:r>
              <a:rPr lang="en-ZA" sz="2800" dirty="0"/>
              <a:t>It gives flexibility</a:t>
            </a:r>
          </a:p>
          <a:p>
            <a:r>
              <a:rPr lang="en-ZA" sz="2800" dirty="0"/>
              <a:t>It gives opportunities for growth</a:t>
            </a:r>
          </a:p>
          <a:p>
            <a:r>
              <a:rPr lang="en-ZA" sz="2800" dirty="0"/>
              <a:t>Become a price maker instead of price taker</a:t>
            </a:r>
          </a:p>
          <a:p>
            <a:r>
              <a:rPr lang="en-ZA" sz="2800" dirty="0"/>
              <a:t>It is the future of beef farming !!!!</a:t>
            </a:r>
          </a:p>
        </p:txBody>
      </p:sp>
    </p:spTree>
    <p:extLst>
      <p:ext uri="{BB962C8B-B14F-4D97-AF65-F5344CB8AC3E}">
        <p14:creationId xmlns:p14="http://schemas.microsoft.com/office/powerpoint/2010/main" val="162673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2800" b="1" dirty="0">
                <a:solidFill>
                  <a:schemeClr val="bg1"/>
                </a:solidFill>
              </a:rPr>
              <a:t>DIE SERNICK WAARDEKETTING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 err="1"/>
              <a:t>Doel</a:t>
            </a:r>
            <a:r>
              <a:rPr lang="en-ZA" sz="2800" dirty="0"/>
              <a:t> van </a:t>
            </a:r>
            <a:r>
              <a:rPr lang="en-ZA" sz="2800" dirty="0" err="1"/>
              <a:t>hierdie</a:t>
            </a:r>
            <a:r>
              <a:rPr lang="en-ZA" sz="2800" dirty="0"/>
              <a:t> </a:t>
            </a:r>
            <a:r>
              <a:rPr lang="en-ZA" sz="2800" dirty="0" err="1"/>
              <a:t>gesprek</a:t>
            </a:r>
            <a:r>
              <a:rPr lang="en-ZA" sz="2800" dirty="0"/>
              <a:t> </a:t>
            </a:r>
            <a:r>
              <a:rPr lang="en-ZA" sz="2800" dirty="0" err="1"/>
              <a:t>om</a:t>
            </a:r>
            <a:r>
              <a:rPr lang="en-ZA" sz="2800" dirty="0"/>
              <a:t> </a:t>
            </a:r>
            <a:r>
              <a:rPr lang="en-ZA" sz="2800" dirty="0" err="1"/>
              <a:t>te</a:t>
            </a:r>
            <a:r>
              <a:rPr lang="en-ZA" sz="2800" dirty="0"/>
              <a:t> </a:t>
            </a:r>
            <a:r>
              <a:rPr lang="en-ZA" sz="2800" dirty="0" err="1"/>
              <a:t>praat</a:t>
            </a:r>
            <a:r>
              <a:rPr lang="en-ZA" sz="2800" dirty="0"/>
              <a:t> die </a:t>
            </a:r>
            <a:r>
              <a:rPr lang="en-ZA" sz="2800" dirty="0" err="1"/>
              <a:t>waardeketting</a:t>
            </a:r>
            <a:r>
              <a:rPr lang="en-ZA" sz="2800" dirty="0"/>
              <a:t>, </a:t>
            </a:r>
            <a:r>
              <a:rPr lang="en-ZA" sz="2800" dirty="0" err="1"/>
              <a:t>nie</a:t>
            </a:r>
            <a:r>
              <a:rPr lang="en-ZA" sz="2800" dirty="0"/>
              <a:t> </a:t>
            </a:r>
            <a:r>
              <a:rPr lang="en-ZA" sz="2800" dirty="0" err="1"/>
              <a:t>oor</a:t>
            </a:r>
            <a:r>
              <a:rPr lang="en-ZA" sz="2800" dirty="0"/>
              <a:t> Sernick……………… </a:t>
            </a:r>
          </a:p>
          <a:p>
            <a:pPr marL="0" indent="0">
              <a:buNone/>
            </a:pPr>
            <a:endParaRPr lang="en-ZA" sz="2800" dirty="0"/>
          </a:p>
          <a:p>
            <a:pPr marL="0" indent="0">
              <a:buNone/>
            </a:pP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107267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schemeClr val="bg1"/>
                </a:solidFill>
              </a:rPr>
              <a:t>LOCALITY</a:t>
            </a:r>
          </a:p>
        </p:txBody>
      </p:sp>
      <p:pic>
        <p:nvPicPr>
          <p:cNvPr id="4" name="Picture 4" descr="sernicklocalit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r="6250"/>
          <a:stretch>
            <a:fillRect/>
          </a:stretch>
        </p:blipFill>
        <p:spPr>
          <a:xfrm>
            <a:off x="1331640" y="985292"/>
            <a:ext cx="5748337" cy="472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2195736" y="3217540"/>
            <a:ext cx="2880320" cy="187220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5292081" y="2569468"/>
            <a:ext cx="72007" cy="3600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292080" y="3217540"/>
            <a:ext cx="864096" cy="64807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19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635378" y="740129"/>
            <a:ext cx="2232023" cy="823302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00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SERNICK FEEDS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84000 TONS PER ANNUM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7000 TONS PER MONTH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635376" y="1957917"/>
            <a:ext cx="2232025" cy="838691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EAFB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 5000 HA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BONSMARA STUD COWS 500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BACKROUNDING 2000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867400" y="4512718"/>
            <a:ext cx="2809875" cy="1415772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690E0E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KROONSTAD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GAUTENG </a:t>
            </a:r>
            <a:r>
              <a:rPr lang="en-US" altLang="en-US" sz="1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1X SOWETO </a:t>
            </a:r>
            <a:r>
              <a:rPr lang="en-US" altLang="en-US" sz="1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4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400" b="1" dirty="0">
              <a:solidFill>
                <a:srgbClr val="ECFB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877051" y="3277526"/>
            <a:ext cx="1800225" cy="1008000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ANNUAL PRODUCTION SALE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50 PHASE C BULLS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300 FEMALES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200" b="1" dirty="0">
              <a:latin typeface="Trebuchet MS" pitchFamily="34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877051" y="2042648"/>
            <a:ext cx="1800225" cy="1008000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00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rgbClr val="EAFB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 TESTING STATION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 BULLS PER YEAR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000" b="1" dirty="0">
              <a:solidFill>
                <a:schemeClr val="bg1"/>
              </a:solidFill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696076" y="1022726"/>
            <a:ext cx="1800225" cy="561692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dirty="0">
                <a:latin typeface="Trebuchet MS" pitchFamily="34" charset="0"/>
              </a:rPr>
              <a:t>SALES TO OUTSIDE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3500 TONS PER MONTH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635377" y="3277526"/>
            <a:ext cx="2232024" cy="954107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00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ABATTOIR</a:t>
            </a:r>
            <a:r>
              <a:rPr lang="en-US" altLang="en-US" sz="12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DEBONING/PROCESSING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4000 CATTLE PER MNTH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SHEEP PER MNTH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84213" y="3671654"/>
            <a:ext cx="1800225" cy="738664"/>
          </a:xfrm>
          <a:prstGeom prst="rect">
            <a:avLst/>
          </a:prstGeom>
          <a:gradFill rotWithShape="1">
            <a:gsLst>
              <a:gs pos="0">
                <a:srgbClr val="FF2323">
                  <a:alpha val="3000"/>
                </a:srgbClr>
              </a:gs>
              <a:gs pos="100000">
                <a:srgbClr val="FF9797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PURCHASES FROM OUTSIDE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A, B, C-GRADES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73730" y="2018588"/>
            <a:ext cx="1800225" cy="756000"/>
          </a:xfrm>
          <a:prstGeom prst="rect">
            <a:avLst/>
          </a:prstGeom>
          <a:gradFill rotWithShape="1">
            <a:gsLst>
              <a:gs pos="0">
                <a:srgbClr val="FE0000"/>
              </a:gs>
              <a:gs pos="100000">
                <a:srgbClr val="760000"/>
              </a:gs>
            </a:gsLst>
            <a:lin ang="5400000" scaled="1"/>
          </a:gra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SERNICK FEEDLOT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8000 CAPACITY </a:t>
            </a:r>
            <a:r>
              <a:rPr lang="en-US" altLang="en-US" sz="1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12000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684215" y="1013777"/>
            <a:ext cx="1800225" cy="738664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PURCHASES FROM OTHER BREEDERS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5867400" y="2557198"/>
            <a:ext cx="1009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>
            <a:off x="2484439" y="2618053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1547664" y="1752441"/>
            <a:ext cx="0" cy="2661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H="1">
            <a:off x="3275855" y="4223629"/>
            <a:ext cx="359521" cy="2890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5867401" y="4223628"/>
            <a:ext cx="414337" cy="2890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5651500" y="1416846"/>
            <a:ext cx="104457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755650" y="1"/>
            <a:ext cx="8064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GB" altLang="en-US" sz="1800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 flipH="1">
            <a:off x="5867400" y="2677585"/>
            <a:ext cx="1009649" cy="779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5867400" y="2797969"/>
            <a:ext cx="1009650" cy="9371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4716463" y="1563431"/>
            <a:ext cx="0" cy="39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4716463" y="2843518"/>
            <a:ext cx="0" cy="423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 flipH="1">
            <a:off x="2484439" y="1416844"/>
            <a:ext cx="1366837" cy="960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5651500" y="1537229"/>
            <a:ext cx="1225550" cy="8400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7812360" y="3055026"/>
            <a:ext cx="0" cy="2115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>
            <a:off x="2484440" y="2737115"/>
            <a:ext cx="1150938" cy="8404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441372" name="Text Box 28"/>
          <p:cNvSpPr txBox="1">
            <a:spLocks noChangeArrowheads="1"/>
          </p:cNvSpPr>
          <p:nvPr/>
        </p:nvSpPr>
        <p:spPr bwMode="auto">
          <a:xfrm>
            <a:off x="1258888" y="216959"/>
            <a:ext cx="66976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SERNICK GROUP VALUE CHAIN</a:t>
            </a:r>
          </a:p>
        </p:txBody>
      </p:sp>
      <p:sp>
        <p:nvSpPr>
          <p:cNvPr id="9245" name="Line 29"/>
          <p:cNvSpPr>
            <a:spLocks noChangeShapeType="1"/>
          </p:cNvSpPr>
          <p:nvPr/>
        </p:nvSpPr>
        <p:spPr bwMode="auto">
          <a:xfrm>
            <a:off x="2473956" y="1537229"/>
            <a:ext cx="1161420" cy="741005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ZA"/>
          </a:p>
        </p:txBody>
      </p:sp>
      <p:sp>
        <p:nvSpPr>
          <p:cNvPr id="9246" name="Line 32"/>
          <p:cNvSpPr>
            <a:spLocks noChangeShapeType="1"/>
          </p:cNvSpPr>
          <p:nvPr/>
        </p:nvSpPr>
        <p:spPr bwMode="auto">
          <a:xfrm>
            <a:off x="2484439" y="3937620"/>
            <a:ext cx="115093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2" name="Rectangle 1"/>
          <p:cNvSpPr/>
          <p:nvPr/>
        </p:nvSpPr>
        <p:spPr>
          <a:xfrm>
            <a:off x="684215" y="4512718"/>
            <a:ext cx="2951163" cy="100800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b="1" dirty="0">
                <a:solidFill>
                  <a:srgbClr val="FFFF00"/>
                </a:solidFill>
              </a:rPr>
              <a:t>WHOLESALE+ OWN WHOLESALE </a:t>
            </a:r>
          </a:p>
          <a:p>
            <a:pPr algn="ctr"/>
            <a:r>
              <a:rPr lang="en-ZA" sz="1200" b="1" dirty="0">
                <a:solidFill>
                  <a:srgbClr val="FFFF00"/>
                </a:solidFill>
              </a:rPr>
              <a:t>HOTELLS + RESTAURANTS + CATERERS</a:t>
            </a:r>
          </a:p>
          <a:p>
            <a:pPr algn="ctr"/>
            <a:r>
              <a:rPr lang="en-ZA" sz="1200" b="1" dirty="0">
                <a:solidFill>
                  <a:srgbClr val="FFFF00"/>
                </a:solidFill>
              </a:rPr>
              <a:t>EXPORT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0315604"/>
      </p:ext>
    </p:extLst>
  </p:cSld>
  <p:clrMapOvr>
    <a:masterClrMapping/>
  </p:clrMapOvr>
  <p:transition spd="slow" advTm="75021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635378" y="740129"/>
            <a:ext cx="2232023" cy="823302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00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SERNICK FEEDS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72000 TONS PER ANNUM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6000 TONS PER MONTH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635376" y="1957917"/>
            <a:ext cx="2232025" cy="838691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EAFB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 5000 HA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BONSMARA STUD COWS 500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BACKROUNDING 2000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867400" y="4512718"/>
            <a:ext cx="2809875" cy="1415772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690E0E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KROONSTAD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GAUTENG </a:t>
            </a:r>
            <a:r>
              <a:rPr lang="en-US" altLang="en-US" sz="1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1X SOWETO </a:t>
            </a:r>
            <a:r>
              <a:rPr lang="en-US" altLang="en-US" sz="1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4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400" b="1" dirty="0">
              <a:solidFill>
                <a:srgbClr val="ECFB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877051" y="3277526"/>
            <a:ext cx="1800225" cy="1008000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ANNUAL PRODUCTION SALE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50 PHASE C BULLS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300 FEMALES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200" b="1" dirty="0">
              <a:latin typeface="Trebuchet MS" pitchFamily="34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877051" y="2042648"/>
            <a:ext cx="1800225" cy="1008000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00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rgbClr val="EAFB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 TESTING STATION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 BULLS PER YEAR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000" b="1" dirty="0">
              <a:solidFill>
                <a:schemeClr val="bg1"/>
              </a:solidFill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696076" y="1022726"/>
            <a:ext cx="1800225" cy="561692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dirty="0">
                <a:latin typeface="Trebuchet MS" pitchFamily="34" charset="0"/>
              </a:rPr>
              <a:t>SALES TO OUTSIDE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3500 TONS PER MONTH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635377" y="3277526"/>
            <a:ext cx="2232024" cy="954107"/>
          </a:xfrm>
          <a:prstGeom prst="rect">
            <a:avLst/>
          </a:prstGeom>
          <a:gradFill rotWithShape="1">
            <a:gsLst>
              <a:gs pos="0">
                <a:srgbClr val="FF2323"/>
              </a:gs>
              <a:gs pos="100000">
                <a:srgbClr val="00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ABATTOIR</a:t>
            </a:r>
            <a:r>
              <a:rPr lang="en-US" altLang="en-US" sz="12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DEBONING/PROCESSING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4000 CATTLE PER MNTH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SHEEP PER MNTH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84213" y="3671654"/>
            <a:ext cx="1800225" cy="738664"/>
          </a:xfrm>
          <a:prstGeom prst="rect">
            <a:avLst/>
          </a:prstGeom>
          <a:gradFill rotWithShape="1">
            <a:gsLst>
              <a:gs pos="0">
                <a:srgbClr val="FF2323">
                  <a:alpha val="3000"/>
                </a:srgbClr>
              </a:gs>
              <a:gs pos="100000">
                <a:srgbClr val="FF9797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PURCHASES FROM OUTSIDE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rebuchet MS" pitchFamily="34" charset="0"/>
              </a:rPr>
              <a:t>A, B, C-GRADES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73730" y="2018588"/>
            <a:ext cx="1800225" cy="756000"/>
          </a:xfrm>
          <a:prstGeom prst="rect">
            <a:avLst/>
          </a:prstGeom>
          <a:gradFill rotWithShape="1">
            <a:gsLst>
              <a:gs pos="0">
                <a:srgbClr val="FE0000"/>
              </a:gs>
              <a:gs pos="100000">
                <a:srgbClr val="760000"/>
              </a:gs>
            </a:gsLst>
            <a:lin ang="5400000" scaled="1"/>
          </a:gra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rgbClr val="ECFB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SERNICK FEEDLOT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8000 CAPACITY </a:t>
            </a:r>
            <a:r>
              <a:rPr lang="en-US" altLang="en-US" sz="1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12000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5867400" y="2557198"/>
            <a:ext cx="1009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>
            <a:off x="2484439" y="2618053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1547664" y="1752441"/>
            <a:ext cx="0" cy="2661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H="1">
            <a:off x="3275855" y="4223629"/>
            <a:ext cx="359521" cy="2890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5867401" y="4223628"/>
            <a:ext cx="414337" cy="2890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5651500" y="1416846"/>
            <a:ext cx="104457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755650" y="1"/>
            <a:ext cx="8064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GB" altLang="en-US" sz="1800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 flipH="1">
            <a:off x="5867400" y="2677585"/>
            <a:ext cx="1009649" cy="779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5867400" y="2797969"/>
            <a:ext cx="1009650" cy="9371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4716463" y="1563431"/>
            <a:ext cx="0" cy="39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4716463" y="2843518"/>
            <a:ext cx="0" cy="423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 flipH="1">
            <a:off x="2484439" y="1416844"/>
            <a:ext cx="1366837" cy="960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5651500" y="1537229"/>
            <a:ext cx="1225550" cy="8400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7812360" y="3055026"/>
            <a:ext cx="0" cy="2115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>
            <a:off x="2484440" y="2737115"/>
            <a:ext cx="1150938" cy="8404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441372" name="Text Box 28"/>
          <p:cNvSpPr txBox="1">
            <a:spLocks noChangeArrowheads="1"/>
          </p:cNvSpPr>
          <p:nvPr/>
        </p:nvSpPr>
        <p:spPr bwMode="auto">
          <a:xfrm>
            <a:off x="1258888" y="216959"/>
            <a:ext cx="66976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SERNICK GROUP VALUE CHAIN</a:t>
            </a:r>
          </a:p>
        </p:txBody>
      </p:sp>
      <p:sp>
        <p:nvSpPr>
          <p:cNvPr id="9245" name="Line 29"/>
          <p:cNvSpPr>
            <a:spLocks noChangeShapeType="1"/>
          </p:cNvSpPr>
          <p:nvPr/>
        </p:nvSpPr>
        <p:spPr bwMode="auto">
          <a:xfrm>
            <a:off x="2473956" y="1537229"/>
            <a:ext cx="1161420" cy="741005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ZA"/>
          </a:p>
        </p:txBody>
      </p:sp>
      <p:sp>
        <p:nvSpPr>
          <p:cNvPr id="9246" name="Line 32"/>
          <p:cNvSpPr>
            <a:spLocks noChangeShapeType="1"/>
          </p:cNvSpPr>
          <p:nvPr/>
        </p:nvSpPr>
        <p:spPr bwMode="auto">
          <a:xfrm>
            <a:off x="2484439" y="3937620"/>
            <a:ext cx="115093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2" name="Rectangle 1"/>
          <p:cNvSpPr/>
          <p:nvPr/>
        </p:nvSpPr>
        <p:spPr>
          <a:xfrm>
            <a:off x="684215" y="4512718"/>
            <a:ext cx="2951163" cy="100800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b="1" dirty="0">
                <a:solidFill>
                  <a:srgbClr val="FFFF00"/>
                </a:solidFill>
              </a:rPr>
              <a:t>WHOLESALE+ OWN WHOLESALE </a:t>
            </a:r>
          </a:p>
          <a:p>
            <a:pPr algn="ctr"/>
            <a:r>
              <a:rPr lang="en-ZA" sz="1200" b="1" dirty="0">
                <a:solidFill>
                  <a:srgbClr val="FFFF00"/>
                </a:solidFill>
              </a:rPr>
              <a:t>HOTELLS + RESTAURANTS + CATERERS</a:t>
            </a:r>
          </a:p>
          <a:p>
            <a:pPr algn="ctr"/>
            <a:r>
              <a:rPr lang="en-ZA" sz="1200" b="1" dirty="0">
                <a:solidFill>
                  <a:srgbClr val="FFFF00"/>
                </a:solidFill>
              </a:rPr>
              <a:t>EXPORT</a:t>
            </a: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654979" y="1430529"/>
            <a:ext cx="1800225" cy="307777"/>
          </a:xfrm>
          <a:prstGeom prst="rect">
            <a:avLst/>
          </a:prstGeom>
          <a:solidFill>
            <a:srgbClr val="0070C0"/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MAIZE MILL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684215" y="2862750"/>
            <a:ext cx="1800225" cy="553998"/>
          </a:xfrm>
          <a:prstGeom prst="rect">
            <a:avLst/>
          </a:prstGeom>
          <a:solidFill>
            <a:srgbClr val="0070C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9645"/>
              </a:buClr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9645"/>
              </a:buClr>
              <a:buChar char="•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SHEEP FEEDLOT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10000 SHEEP</a:t>
            </a:r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>
            <a:off x="2496437" y="3139749"/>
            <a:ext cx="1138937" cy="64177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34" name="Up Arrow 33"/>
          <p:cNvSpPr/>
          <p:nvPr/>
        </p:nvSpPr>
        <p:spPr>
          <a:xfrm>
            <a:off x="4545584" y="468631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2430630"/>
      </p:ext>
    </p:extLst>
  </p:cSld>
  <p:clrMapOvr>
    <a:masterClrMapping/>
  </p:clrMapOvr>
  <p:transition spd="slow" advTm="75021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SERNICK GROWTH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6803365"/>
              </p:ext>
            </p:extLst>
          </p:nvPr>
        </p:nvGraphicFramePr>
        <p:xfrm>
          <a:off x="-33337" y="-246221"/>
          <a:ext cx="9210675" cy="6207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806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CONTRIBUTION TO TURNOVER END 2017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3403818"/>
              </p:ext>
            </p:extLst>
          </p:nvPr>
        </p:nvGraphicFramePr>
        <p:xfrm>
          <a:off x="899592" y="1129308"/>
          <a:ext cx="595840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137651"/>
              </p:ext>
            </p:extLst>
          </p:nvPr>
        </p:nvGraphicFramePr>
        <p:xfrm>
          <a:off x="1259632" y="1030128"/>
          <a:ext cx="5437395" cy="434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9126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dirty="0">
                <a:solidFill>
                  <a:schemeClr val="bg1">
                    <a:lumMod val="95000"/>
                  </a:schemeClr>
                </a:solidFill>
              </a:rPr>
              <a:t>OUR PEOPLE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1273324"/>
            <a:ext cx="874801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6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dirty="0">
                <a:solidFill>
                  <a:schemeClr val="bg1">
                    <a:lumMod val="95000"/>
                  </a:schemeClr>
                </a:solidFill>
              </a:rPr>
              <a:t>OUR PEOPLE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1417340"/>
            <a:ext cx="882002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10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84419"/>
          </a:xfrm>
        </p:spPr>
        <p:txBody>
          <a:bodyPr>
            <a:normAutofit fontScale="90000"/>
          </a:bodyPr>
          <a:lstStyle/>
          <a:p>
            <a:r>
              <a:rPr lang="en-ZA" dirty="0">
                <a:solidFill>
                  <a:schemeClr val="bg1">
                    <a:lumMod val="95000"/>
                  </a:schemeClr>
                </a:solidFill>
              </a:rPr>
              <a:t>OUR PEOPLE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5332"/>
            <a:ext cx="8712968" cy="415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24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CONSUMER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ZA" sz="2800" dirty="0"/>
          </a:p>
          <a:p>
            <a:pPr marL="0" indent="0">
              <a:buNone/>
            </a:pPr>
            <a:endParaRPr lang="en-ZA" sz="2000" b="1" i="1" u="sng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416001"/>
              </p:ext>
            </p:extLst>
          </p:nvPr>
        </p:nvGraphicFramePr>
        <p:xfrm>
          <a:off x="179512" y="1129308"/>
          <a:ext cx="66784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763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NATURAL RESOURCES : SERNICK FARMS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776" y="1003416"/>
            <a:ext cx="3960440" cy="4711584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12700" cap="rnd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21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NATURAL RESOURCES : SERNICK FARMS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7300"/>
            <a:ext cx="9144000" cy="62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48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CULTIVATED PASTURES</a:t>
            </a:r>
          </a:p>
        </p:txBody>
      </p:sp>
      <p:pic>
        <p:nvPicPr>
          <p:cNvPr id="6" name="Picture 4" descr="DSC016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5292"/>
            <a:ext cx="677528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27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HAY</a:t>
            </a:r>
          </a:p>
        </p:txBody>
      </p:sp>
      <p:pic>
        <p:nvPicPr>
          <p:cNvPr id="4" name="Picture 4" descr="SER PHOTO9 PASTURES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5292"/>
            <a:ext cx="7441394" cy="385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11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stud_coll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1196"/>
            <a:ext cx="7704856" cy="47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327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SC0158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5292"/>
            <a:ext cx="7109835" cy="3798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PREGNANT COWS</a:t>
            </a:r>
          </a:p>
        </p:txBody>
      </p:sp>
    </p:spTree>
    <p:extLst>
      <p:ext uri="{BB962C8B-B14F-4D97-AF65-F5344CB8AC3E}">
        <p14:creationId xmlns:p14="http://schemas.microsoft.com/office/powerpoint/2010/main" val="147827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ZA" b="1" dirty="0">
                <a:solidFill>
                  <a:schemeClr val="bg1"/>
                </a:solidFill>
              </a:rPr>
              <a:t>LNR TOEKENNING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err="1"/>
              <a:t>Kudde</a:t>
            </a:r>
            <a:r>
              <a:rPr lang="en-ZA" dirty="0"/>
              <a:t> van die </a:t>
            </a:r>
            <a:r>
              <a:rPr lang="en-ZA" dirty="0" err="1"/>
              <a:t>jaar</a:t>
            </a:r>
            <a:r>
              <a:rPr lang="en-ZA" dirty="0"/>
              <a:t> </a:t>
            </a:r>
            <a:r>
              <a:rPr lang="en-ZA" dirty="0" err="1"/>
              <a:t>Nasionaal</a:t>
            </a:r>
            <a:endParaRPr lang="en-ZA" dirty="0"/>
          </a:p>
          <a:p>
            <a:endParaRPr lang="en-ZA" dirty="0"/>
          </a:p>
          <a:p>
            <a:r>
              <a:rPr lang="en-ZA" dirty="0" err="1"/>
              <a:t>Resultaat</a:t>
            </a:r>
            <a:r>
              <a:rPr lang="en-ZA" dirty="0"/>
              <a:t> van 26 </a:t>
            </a:r>
            <a:r>
              <a:rPr lang="en-ZA" dirty="0" err="1"/>
              <a:t>jaar</a:t>
            </a:r>
            <a:r>
              <a:rPr lang="en-ZA" dirty="0"/>
              <a:t> se </a:t>
            </a:r>
            <a:r>
              <a:rPr lang="en-ZA" dirty="0" err="1"/>
              <a:t>prestasiemeting</a:t>
            </a: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5247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AUCTION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7299"/>
            <a:ext cx="7747248" cy="4521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10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AUCTION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7300"/>
            <a:ext cx="8496943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67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BULL TESTING STATION</a:t>
            </a:r>
          </a:p>
        </p:txBody>
      </p:sp>
      <p:pic>
        <p:nvPicPr>
          <p:cNvPr id="6" name="Picture 4" descr="DSC027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5292"/>
            <a:ext cx="633592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00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3600" b="1" dirty="0">
                <a:solidFill>
                  <a:schemeClr val="bg1"/>
                </a:solidFill>
              </a:rPr>
              <a:t>CONSUMER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ZA" sz="2800" dirty="0"/>
          </a:p>
          <a:p>
            <a:pPr marL="0" indent="0">
              <a:buNone/>
            </a:pPr>
            <a:endParaRPr lang="en-ZA" sz="2000" b="1" i="1" u="sng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3598345"/>
              </p:ext>
            </p:extLst>
          </p:nvPr>
        </p:nvGraphicFramePr>
        <p:xfrm>
          <a:off x="179512" y="1129308"/>
          <a:ext cx="6678488" cy="396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7752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320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sz="4000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756427"/>
          </a:xfrm>
        </p:spPr>
        <p:txBody>
          <a:bodyPr>
            <a:normAutofit/>
          </a:bodyPr>
          <a:lstStyle/>
          <a:p>
            <a:pPr algn="l"/>
            <a:r>
              <a:rPr lang="en-ZA" sz="2800" b="1" dirty="0">
                <a:solidFill>
                  <a:schemeClr val="bg1"/>
                </a:solidFill>
              </a:rPr>
              <a:t>FEED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/>
              <a:t>Chicken  &lt; 2:1</a:t>
            </a:r>
          </a:p>
          <a:p>
            <a:endParaRPr lang="en-ZA" sz="2800" dirty="0"/>
          </a:p>
          <a:p>
            <a:r>
              <a:rPr lang="en-ZA" sz="2800" dirty="0"/>
              <a:t>Pig &lt; 3.5 :1</a:t>
            </a:r>
          </a:p>
          <a:p>
            <a:pPr marL="0" indent="0">
              <a:buNone/>
            </a:pPr>
            <a:endParaRPr lang="en-ZA" sz="2800" dirty="0"/>
          </a:p>
          <a:p>
            <a:r>
              <a:rPr lang="en-ZA" sz="2800" dirty="0"/>
              <a:t>Beef cattle  &gt; 6:1</a:t>
            </a:r>
          </a:p>
          <a:p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139872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BULL TESTING STATION</a:t>
            </a:r>
          </a:p>
        </p:txBody>
      </p:sp>
      <p:pic>
        <p:nvPicPr>
          <p:cNvPr id="6" name="Picture 4" descr="SER PHOTO FASE 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5292"/>
            <a:ext cx="710847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97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BULL TESTING STATION</a:t>
            </a:r>
          </a:p>
        </p:txBody>
      </p:sp>
      <p:pic>
        <p:nvPicPr>
          <p:cNvPr id="6" name="Picture 4" descr="SER PHOTO20 FASE C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5292"/>
            <a:ext cx="6624736" cy="388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19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AVERAGE DAILY GAIN 1990-2011</a:t>
            </a:r>
            <a:endParaRPr lang="en-GB" alt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0697984"/>
              </p:ext>
            </p:extLst>
          </p:nvPr>
        </p:nvGraphicFramePr>
        <p:xfrm>
          <a:off x="457200" y="1129307"/>
          <a:ext cx="8229600" cy="4405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88462072"/>
      </p:ext>
    </p:extLst>
  </p:cSld>
  <p:clrMapOvr>
    <a:masterClrMapping/>
  </p:clrMapOvr>
  <p:transition spd="slow" advTm="23714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FEED CONVERSION 1990-2011</a:t>
            </a:r>
            <a:endParaRPr lang="en-GB" altLang="en-US" sz="32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249452"/>
              </p:ext>
            </p:extLst>
          </p:nvPr>
        </p:nvGraphicFramePr>
        <p:xfrm>
          <a:off x="683568" y="985292"/>
          <a:ext cx="7634931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2639492"/>
      </p:ext>
    </p:extLst>
  </p:cSld>
  <p:clrMapOvr>
    <a:masterClrMapping/>
  </p:clrMapOvr>
  <p:transition spd="slow" advTm="108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HEIGHT 1990-2011</a:t>
            </a:r>
            <a:endParaRPr lang="en-GB" altLang="en-US" sz="32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5803775"/>
              </p:ext>
            </p:extLst>
          </p:nvPr>
        </p:nvGraphicFramePr>
        <p:xfrm>
          <a:off x="395536" y="876300"/>
          <a:ext cx="8064895" cy="4357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8432825"/>
      </p:ext>
    </p:extLst>
  </p:cSld>
  <p:clrMapOvr>
    <a:masterClrMapping/>
  </p:clrMapOvr>
  <p:transition spd="slow" advTm="108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LENGTH 1990-2011</a:t>
            </a:r>
            <a:endParaRPr lang="en-GB" altLang="en-US" sz="32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1837387"/>
              </p:ext>
            </p:extLst>
          </p:nvPr>
        </p:nvGraphicFramePr>
        <p:xfrm>
          <a:off x="395536" y="913284"/>
          <a:ext cx="792296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5926616"/>
      </p:ext>
    </p:extLst>
  </p:cSld>
  <p:clrMapOvr>
    <a:masterClrMapping/>
  </p:clrMapOvr>
  <p:transition spd="slow" advTm="108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BULLS IN PHASE C WITH 30 DAYS TO GO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33272"/>
            <a:ext cx="8208912" cy="468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28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32" y="1057300"/>
            <a:ext cx="885456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0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</a:t>
            </a:r>
          </a:p>
        </p:txBody>
      </p:sp>
      <p:pic>
        <p:nvPicPr>
          <p:cNvPr id="5" name="Picture 7" descr="SER PHOTO31 VK M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1316"/>
            <a:ext cx="835342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20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12411"/>
          </a:xfrm>
        </p:spPr>
        <p:txBody>
          <a:bodyPr>
            <a:normAutofit fontScale="90000"/>
          </a:bodyPr>
          <a:lstStyle/>
          <a:p>
            <a:pPr algn="l"/>
            <a:r>
              <a:rPr lang="en-ZA" sz="4000" dirty="0">
                <a:solidFill>
                  <a:schemeClr val="bg1"/>
                </a:solidFill>
              </a:rPr>
              <a:t>HOE LYK DIE VLEISBEES STOETBEDRYF</a:t>
            </a:r>
            <a:r>
              <a:rPr lang="en-ZA" dirty="0">
                <a:solidFill>
                  <a:schemeClr val="bg1"/>
                </a:solidFill>
              </a:rPr>
              <a:t> ??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ZA" dirty="0"/>
          </a:p>
          <a:p>
            <a:r>
              <a:rPr lang="en-ZA" dirty="0" err="1"/>
              <a:t>Hoeveel</a:t>
            </a:r>
            <a:r>
              <a:rPr lang="en-ZA" dirty="0"/>
              <a:t> </a:t>
            </a:r>
            <a:r>
              <a:rPr lang="en-ZA" dirty="0" err="1"/>
              <a:t>stoeterye</a:t>
            </a:r>
            <a:r>
              <a:rPr lang="en-ZA" dirty="0"/>
              <a:t> </a:t>
            </a:r>
            <a:r>
              <a:rPr lang="en-ZA" dirty="0" err="1"/>
              <a:t>staan</a:t>
            </a:r>
            <a:r>
              <a:rPr lang="en-ZA" dirty="0"/>
              <a:t> op </a:t>
            </a:r>
            <a:r>
              <a:rPr lang="en-ZA" dirty="0" err="1"/>
              <a:t>hulle</a:t>
            </a:r>
            <a:r>
              <a:rPr lang="en-ZA" dirty="0"/>
              <a:t> </a:t>
            </a:r>
            <a:r>
              <a:rPr lang="en-ZA" dirty="0" err="1"/>
              <a:t>eie</a:t>
            </a:r>
            <a:r>
              <a:rPr lang="en-ZA" dirty="0"/>
              <a:t> </a:t>
            </a:r>
            <a:r>
              <a:rPr lang="en-ZA" dirty="0" err="1"/>
              <a:t>bene</a:t>
            </a:r>
            <a:r>
              <a:rPr lang="en-ZA" dirty="0"/>
              <a:t>?</a:t>
            </a:r>
          </a:p>
          <a:p>
            <a:pPr marL="0" indent="0">
              <a:buNone/>
            </a:pPr>
            <a:endParaRPr lang="en-ZA" dirty="0"/>
          </a:p>
          <a:p>
            <a:r>
              <a:rPr lang="en-ZA" dirty="0" err="1"/>
              <a:t>Hoeveel</a:t>
            </a:r>
            <a:r>
              <a:rPr lang="en-ZA" dirty="0"/>
              <a:t> </a:t>
            </a:r>
            <a:r>
              <a:rPr lang="en-ZA" dirty="0" err="1"/>
              <a:t>stoeterye</a:t>
            </a:r>
            <a:r>
              <a:rPr lang="en-ZA" dirty="0"/>
              <a:t> </a:t>
            </a:r>
            <a:r>
              <a:rPr lang="en-ZA" dirty="0" err="1"/>
              <a:t>maak</a:t>
            </a:r>
            <a:r>
              <a:rPr lang="en-ZA" dirty="0"/>
              <a:t> </a:t>
            </a:r>
            <a:r>
              <a:rPr lang="en-ZA" dirty="0" err="1"/>
              <a:t>werklike</a:t>
            </a:r>
            <a:r>
              <a:rPr lang="en-ZA" dirty="0"/>
              <a:t> </a:t>
            </a:r>
            <a:r>
              <a:rPr lang="en-ZA" dirty="0" err="1"/>
              <a:t>vordering</a:t>
            </a:r>
            <a:r>
              <a:rPr lang="en-ZA" dirty="0"/>
              <a:t>?</a:t>
            </a:r>
          </a:p>
          <a:p>
            <a:pPr marL="0" indent="0">
              <a:buNone/>
            </a:pPr>
            <a:endParaRPr lang="en-ZA" dirty="0"/>
          </a:p>
          <a:p>
            <a:r>
              <a:rPr lang="en-ZA" dirty="0"/>
              <a:t>Hoe </a:t>
            </a:r>
            <a:r>
              <a:rPr lang="en-ZA" dirty="0" err="1"/>
              <a:t>volhoubaar</a:t>
            </a:r>
            <a:r>
              <a:rPr lang="en-ZA" dirty="0"/>
              <a:t> is </a:t>
            </a:r>
            <a:r>
              <a:rPr lang="en-ZA" dirty="0" err="1"/>
              <a:t>dit</a:t>
            </a:r>
            <a:r>
              <a:rPr lang="en-ZA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0750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 MIXING FACILITY</a:t>
            </a:r>
          </a:p>
        </p:txBody>
      </p:sp>
      <p:pic>
        <p:nvPicPr>
          <p:cNvPr id="5" name="Picture 4" descr="PHOTO VK MENGAANL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5292"/>
            <a:ext cx="6836308" cy="38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75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 MIXING FACILITY</a:t>
            </a:r>
          </a:p>
        </p:txBody>
      </p:sp>
      <p:pic>
        <p:nvPicPr>
          <p:cNvPr id="3" name="Picture 4" descr="SER PHOTO34 VK MI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5292"/>
            <a:ext cx="7471847" cy="387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05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</a:t>
            </a:r>
          </a:p>
        </p:txBody>
      </p:sp>
      <p:pic>
        <p:nvPicPr>
          <p:cNvPr id="3" name="Picture 4" descr="SER PHOTO30 V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11" y="985292"/>
            <a:ext cx="7572586" cy="3888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2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 : RECEIVING</a:t>
            </a:r>
          </a:p>
        </p:txBody>
      </p:sp>
      <p:pic>
        <p:nvPicPr>
          <p:cNvPr id="3" name="Picture 4" descr="SER FOTO VK PROSESSERING DRUK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5292"/>
            <a:ext cx="682274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65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FEEDLOT : PROCESSING</a:t>
            </a:r>
          </a:p>
        </p:txBody>
      </p:sp>
      <p:pic>
        <p:nvPicPr>
          <p:cNvPr id="3" name="Picture 4" descr="SER FOTO VK PROSESSER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5292"/>
            <a:ext cx="671912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84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SERNICK FEEDS</a:t>
            </a:r>
          </a:p>
        </p:txBody>
      </p:sp>
      <p:pic>
        <p:nvPicPr>
          <p:cNvPr id="5" name="Picture 4" descr="PHOTO stock_feed_coll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4" y="985292"/>
            <a:ext cx="6696608" cy="386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97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MAIZE BULK STORAGE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70" y="1129308"/>
            <a:ext cx="889642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44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 FACTORY</a:t>
            </a:r>
          </a:p>
        </p:txBody>
      </p:sp>
      <p:pic>
        <p:nvPicPr>
          <p:cNvPr id="3" name="Picture 4" descr="SER PHOTO27 V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90"/>
          <a:stretch>
            <a:fillRect/>
          </a:stretch>
        </p:blipFill>
        <p:spPr bwMode="auto">
          <a:xfrm>
            <a:off x="611560" y="985292"/>
            <a:ext cx="7416824" cy="387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37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 FACTORY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18" y="1096088"/>
            <a:ext cx="8682462" cy="442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53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FEED FACTORY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38" y="1097994"/>
            <a:ext cx="8752050" cy="442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20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612411"/>
          </a:xfrm>
        </p:spPr>
        <p:txBody>
          <a:bodyPr>
            <a:normAutofit fontScale="90000"/>
          </a:bodyPr>
          <a:lstStyle/>
          <a:p>
            <a:pPr algn="l"/>
            <a:r>
              <a:rPr lang="en-ZA" b="1" dirty="0">
                <a:solidFill>
                  <a:schemeClr val="bg1"/>
                </a:solidFill>
              </a:rPr>
              <a:t>SA VLEISBEESBEDRYF?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dirty="0"/>
              <a:t>Hoe </a:t>
            </a:r>
            <a:r>
              <a:rPr lang="en-ZA" dirty="0" err="1"/>
              <a:t>lyk</a:t>
            </a:r>
            <a:r>
              <a:rPr lang="en-ZA" dirty="0"/>
              <a:t> die SA </a:t>
            </a:r>
            <a:r>
              <a:rPr lang="en-ZA" dirty="0" err="1"/>
              <a:t>beesvleisbedryf</a:t>
            </a:r>
            <a:r>
              <a:rPr lang="en-ZA" dirty="0"/>
              <a:t>?  </a:t>
            </a:r>
          </a:p>
          <a:p>
            <a:pPr marL="0" indent="0">
              <a:buNone/>
            </a:pPr>
            <a:endParaRPr lang="en-ZA" dirty="0"/>
          </a:p>
          <a:p>
            <a:r>
              <a:rPr lang="en-ZA" dirty="0" err="1"/>
              <a:t>Marginaal</a:t>
            </a:r>
            <a:r>
              <a:rPr lang="en-ZA" dirty="0"/>
              <a:t> !! </a:t>
            </a:r>
          </a:p>
          <a:p>
            <a:endParaRPr lang="en-ZA" dirty="0"/>
          </a:p>
          <a:p>
            <a:r>
              <a:rPr lang="en-ZA" dirty="0"/>
              <a:t>Hoe </a:t>
            </a:r>
            <a:r>
              <a:rPr lang="en-ZA" dirty="0" err="1"/>
              <a:t>lyk</a:t>
            </a:r>
            <a:r>
              <a:rPr lang="en-ZA" dirty="0"/>
              <a:t> die </a:t>
            </a:r>
            <a:r>
              <a:rPr lang="en-ZA" dirty="0" err="1"/>
              <a:t>toekoms</a:t>
            </a:r>
            <a:r>
              <a:rPr lang="en-ZA" dirty="0"/>
              <a:t> </a:t>
            </a:r>
            <a:r>
              <a:rPr lang="en-ZA" dirty="0" err="1"/>
              <a:t>vir</a:t>
            </a:r>
            <a:r>
              <a:rPr lang="en-ZA" dirty="0"/>
              <a:t> die </a:t>
            </a:r>
            <a:r>
              <a:rPr lang="en-ZA" dirty="0" err="1"/>
              <a:t>bedryf</a:t>
            </a:r>
            <a:r>
              <a:rPr lang="en-ZA" dirty="0"/>
              <a:t>?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6354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410" y="178368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ABATTOIR</a:t>
            </a:r>
          </a:p>
        </p:txBody>
      </p:sp>
      <p:pic>
        <p:nvPicPr>
          <p:cNvPr id="1026" name="Picture 2" descr="C:\Users\Nick\Documents\FOTOS CM\Sernick 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0" y="1057300"/>
            <a:ext cx="903649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1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410" y="178368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ABATTOIR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7300"/>
            <a:ext cx="896448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12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: DE-BONING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29308"/>
            <a:ext cx="903649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50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BUTCHERY : KROONSTAD</a:t>
            </a:r>
          </a:p>
        </p:txBody>
      </p:sp>
      <p:pic>
        <p:nvPicPr>
          <p:cNvPr id="5" name="Picture 4" descr="SER PHOTO44 CM BUTC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5292"/>
            <a:ext cx="8119711" cy="387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84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BUTCHERY : KROONSTAD</a:t>
            </a:r>
          </a:p>
        </p:txBody>
      </p:sp>
      <p:pic>
        <p:nvPicPr>
          <p:cNvPr id="3" name="Picture 4" descr="SER PHOTO45 CM BUTC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5292"/>
            <a:ext cx="7560840" cy="389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17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BUTCHERY : KROONSTAD</a:t>
            </a:r>
          </a:p>
        </p:txBody>
      </p:sp>
      <p:pic>
        <p:nvPicPr>
          <p:cNvPr id="3" name="Picture 4" descr="SER PHOTO46 CM BUTC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5292"/>
            <a:ext cx="7560840" cy="390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30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3528" y="121197"/>
            <a:ext cx="7772400" cy="720080"/>
          </a:xfrm>
        </p:spPr>
        <p:txBody>
          <a:bodyPr>
            <a:normAutofit/>
          </a:bodyPr>
          <a:lstStyle/>
          <a:p>
            <a:pPr algn="l"/>
            <a:r>
              <a:rPr lang="en-ZA" sz="3200" dirty="0">
                <a:solidFill>
                  <a:schemeClr val="bg1"/>
                </a:solidFill>
              </a:rPr>
              <a:t>COUNTRY MEAT FOURWAYS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985291"/>
            <a:ext cx="8748018" cy="453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25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BUTCHERY : FOURWAYS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5292"/>
            <a:ext cx="6427493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0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320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500" b="1" dirty="0">
                <a:solidFill>
                  <a:prstClr val="white"/>
                </a:solidFill>
              </a:rPr>
              <a:t>COUNTRY MEAT BUTCHERY : FOURWAYS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2" y="1048092"/>
            <a:ext cx="6707203" cy="447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6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ZA" sz="2800" b="1" dirty="0"/>
              <a:t>COUNTRY MEAT FOURWAYS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ZA" sz="2400" dirty="0"/>
          </a:p>
          <a:p>
            <a:pPr marL="0" indent="0">
              <a:buNone/>
            </a:pPr>
            <a:r>
              <a:rPr lang="en-ZA" sz="2400" dirty="0"/>
              <a:t> </a:t>
            </a:r>
          </a:p>
          <a:p>
            <a:endParaRPr lang="en-ZA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5292"/>
            <a:ext cx="871296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10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258.5|0.8|0.7|0.4|0.3|36.2|11.8|0.4|0.4|4.1|0.7|12.8|0.8|3.3|0.8|0.4|0.4|4.2|0.6|4.8|0.7|0.6|0.4|0.4|0.4|0.3|0.5|0.8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258.5|0.8|0.7|0.4|0.3|36.2|11.8|0.4|0.4|4.1|0.7|12.8|0.8|3.3|0.8|0.4|0.4|4.2|0.6|4.8|0.7|0.6|0.4|0.4|0.4|0.3|0.5|0.8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3453</TotalTime>
  <Words>1422</Words>
  <Application>Microsoft Office PowerPoint</Application>
  <PresentationFormat>On-screen Show (16:10)</PresentationFormat>
  <Paragraphs>449</Paragraphs>
  <Slides>112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Trebuchet MS</vt:lpstr>
      <vt:lpstr>Wingdings</vt:lpstr>
      <vt:lpstr>Office Theme</vt:lpstr>
      <vt:lpstr>PowerPoint Presentation</vt:lpstr>
      <vt:lpstr>PowerPoint Presentation</vt:lpstr>
      <vt:lpstr>PowerPoint Presentation</vt:lpstr>
      <vt:lpstr>VERSTAAN ONS DIE OMGEWING DAARBUITE ? </vt:lpstr>
      <vt:lpstr>VERSTAAN ONS DIE MARK ?</vt:lpstr>
      <vt:lpstr>CONSUMER ?</vt:lpstr>
      <vt:lpstr>CONSUMER ?</vt:lpstr>
      <vt:lpstr>HOE LYK DIE VLEISBEES STOETBEDRYF ??</vt:lpstr>
      <vt:lpstr>SA VLEISBEESBEDRYF?</vt:lpstr>
      <vt:lpstr>SA BEEF INDUSTRY : BFAP PROJECTIONS 2015</vt:lpstr>
      <vt:lpstr>SA BEEF INDUSTRY</vt:lpstr>
      <vt:lpstr>SA BEEF INDUSTRY</vt:lpstr>
      <vt:lpstr>SA BEEF INDUSTRY</vt:lpstr>
      <vt:lpstr>SA BEEF INDUSTRY</vt:lpstr>
      <vt:lpstr>SA BEEF INDUSTRY</vt:lpstr>
      <vt:lpstr>SA BEEF INDUSTRY</vt:lpstr>
      <vt:lpstr>SA BEEF INDUSTRY</vt:lpstr>
      <vt:lpstr>SA BEEF INDUSTRY</vt:lpstr>
      <vt:lpstr>SA BEEF INDUSTRY</vt:lpstr>
      <vt:lpstr>SA BEEF INDUSTRY</vt:lpstr>
      <vt:lpstr>PowerPoint Presentation</vt:lpstr>
      <vt:lpstr>PowerPoint Presentation</vt:lpstr>
      <vt:lpstr>SPEENKALFPRYS vs VLEISPRYS</vt:lpstr>
      <vt:lpstr>DILEMMA</vt:lpstr>
      <vt:lpstr>Voerkraal getalle</vt:lpstr>
      <vt:lpstr>SA VOERKRAAL BEDRYF</vt:lpstr>
      <vt:lpstr>SA VOERKRAAL BEDRYF</vt:lpstr>
      <vt:lpstr>VOERKRAAL SOM (2015)</vt:lpstr>
      <vt:lpstr>VOERKRAAL SOM (2016)</vt:lpstr>
      <vt:lpstr>PROBLEEM !</vt:lpstr>
      <vt:lpstr>OPSIES ?</vt:lpstr>
      <vt:lpstr>NOG ‘N ALTERNATIEF</vt:lpstr>
      <vt:lpstr>WAT SOEK VOERKRALE?</vt:lpstr>
      <vt:lpstr>WHAT DO SA FEEDLOTS WANT?</vt:lpstr>
      <vt:lpstr>HOE KOOP ONS BULLE ?</vt:lpstr>
      <vt:lpstr>BEEF PRICES NEXT TWO YEARS?</vt:lpstr>
      <vt:lpstr>BEEF PRICE PROJECTIONS NEXT 2 YEARS?</vt:lpstr>
      <vt:lpstr>VALUE ADDING = INCREASING INCOME</vt:lpstr>
      <vt:lpstr>FEEDLOT RESEARCH BETWEEN 7 BEEF BREEDS</vt:lpstr>
      <vt:lpstr>FEEDLOT RESEARCH</vt:lpstr>
      <vt:lpstr>FEEDLOT RESEARCH</vt:lpstr>
      <vt:lpstr>VOERKRAALPROEF</vt:lpstr>
      <vt:lpstr>VOERKRAALPROEF</vt:lpstr>
      <vt:lpstr>RIEMLAND STUDIEGROEP</vt:lpstr>
      <vt:lpstr>NGUNI ???</vt:lpstr>
      <vt:lpstr>INCREASE INCOME BY VALUE ADDING</vt:lpstr>
      <vt:lpstr>GAP</vt:lpstr>
      <vt:lpstr>WINE ??</vt:lpstr>
      <vt:lpstr>VALUE ADDING TO THE WEANER</vt:lpstr>
      <vt:lpstr>ADVANTAGES OF THE BEEF VALUE CHAIN</vt:lpstr>
      <vt:lpstr>DIE SERNICK WAARDEKETTING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PEOPLE</vt:lpstr>
      <vt:lpstr>OUR PEOPLE</vt:lpstr>
      <vt:lpstr>OUR PEOPLE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LNR TOEKENNING</vt:lpstr>
      <vt:lpstr>PowerPoint Presentation</vt:lpstr>
      <vt:lpstr>PowerPoint Presentation</vt:lpstr>
      <vt:lpstr>PowerPoint Presentation</vt:lpstr>
      <vt:lpstr>FEED EFFICIENCY</vt:lpstr>
      <vt:lpstr>PowerPoint Presentation</vt:lpstr>
      <vt:lpstr>PowerPoint Presentation</vt:lpstr>
      <vt:lpstr>AVERAGE DAILY GAIN 1990-2011</vt:lpstr>
      <vt:lpstr>FEED CONVERSION 1990-2011</vt:lpstr>
      <vt:lpstr>HEIGHT 1990-2011</vt:lpstr>
      <vt:lpstr>LENGTH 1990-2011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COUNTRY MEAT FOURWAYS</vt:lpstr>
      <vt:lpstr>PowerPoint Presentation</vt:lpstr>
      <vt:lpstr>PowerPoint Presentation</vt:lpstr>
      <vt:lpstr>COUNTRY MEAT FOURWAYS</vt:lpstr>
      <vt:lpstr>PowerPoint Presentation</vt:lpstr>
      <vt:lpstr>PowerPoint Presentation</vt:lpstr>
      <vt:lpstr>KAN ELKE BEESBOER WAARDE TOEVOEG ?</vt:lpstr>
      <vt:lpstr>CORPORATE SOCIAL INVESTMENT PROGRAMME</vt:lpstr>
      <vt:lpstr>EMERGING FARMERS DAY</vt:lpstr>
      <vt:lpstr>EMERGING FARMERS DAY</vt:lpstr>
      <vt:lpstr>CARCASS COMPETITION</vt:lpstr>
      <vt:lpstr>SUPPORT TO EMERGING FARMERS </vt:lpstr>
      <vt:lpstr>TOEKOMS VAN SA LANDBOU ? </vt:lpstr>
      <vt:lpstr>TOEKOMS VAN SA LANDBOU ? </vt:lpstr>
      <vt:lpstr>TOEKOMS VAN SA LANDBOU ? </vt:lpstr>
      <vt:lpstr>TOEKOMS VAN SA LANDBOU ? </vt:lpstr>
      <vt:lpstr>THANK YOU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</dc:creator>
  <cp:lastModifiedBy>User</cp:lastModifiedBy>
  <cp:revision>267</cp:revision>
  <cp:lastPrinted>2016-08-25T12:16:41Z</cp:lastPrinted>
  <dcterms:created xsi:type="dcterms:W3CDTF">2014-10-13T08:22:37Z</dcterms:created>
  <dcterms:modified xsi:type="dcterms:W3CDTF">2016-11-23T10:25:20Z</dcterms:modified>
</cp:coreProperties>
</file>